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  <p:sldMasterId id="2147483690" r:id="rId2"/>
  </p:sldMasterIdLst>
  <p:notesMasterIdLst>
    <p:notesMasterId r:id="rId10"/>
  </p:notesMasterIdLst>
  <p:sldIdLst>
    <p:sldId id="309" r:id="rId3"/>
    <p:sldId id="9091" r:id="rId4"/>
    <p:sldId id="2147376520" r:id="rId5"/>
    <p:sldId id="2138104865" r:id="rId6"/>
    <p:sldId id="2147376521" r:id="rId7"/>
    <p:sldId id="2147376518" r:id="rId8"/>
    <p:sldId id="214737651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000"/>
    <a:srgbClr val="22347A"/>
    <a:srgbClr val="20B9AB"/>
    <a:srgbClr val="40B977"/>
    <a:srgbClr val="A5EF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DED274-7B24-9340-9744-3C790A349BD1}" v="2" dt="2025-11-12T22:27:47.6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3"/>
    <p:restoredTop sz="96341"/>
  </p:normalViewPr>
  <p:slideViewPr>
    <p:cSldViewPr snapToGrid="0" snapToObjects="1">
      <p:cViewPr varScale="1">
        <p:scale>
          <a:sx n="200" d="100"/>
          <a:sy n="200" d="100"/>
        </p:scale>
        <p:origin x="1648" y="1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432469284091935E-2"/>
          <c:y val="7.0815337033553125E-2"/>
          <c:w val="0.94272063063888634"/>
          <c:h val="0.792913787669107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2024 projections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5.2072153964648751E-3"/>
                  <c:y val="2.719226968736383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4AB-E141-A6E5-30C5EF92987E}"/>
                </c:ext>
              </c:extLst>
            </c:dLbl>
            <c:dLbl>
              <c:idx val="2"/>
              <c:layout>
                <c:manualLayout>
                  <c:x val="0"/>
                  <c:y val="-1.812817979157589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4AB-E141-A6E5-30C5EF92987E}"/>
                </c:ext>
              </c:extLst>
            </c:dLbl>
            <c:dLbl>
              <c:idx val="3"/>
              <c:layout>
                <c:manualLayout>
                  <c:x val="0"/>
                  <c:y val="-9.064089895787946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4AB-E141-A6E5-30C5EF9298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Montserrat" pitchFamily="2" charset="77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</c:numCache>
            </c:numRef>
          </c:cat>
          <c:val>
            <c:numRef>
              <c:f>Sheet1!$B$2:$B$8</c:f>
              <c:numCache>
                <c:formatCode>"$"#,##0</c:formatCode>
                <c:ptCount val="7"/>
                <c:pt idx="0">
                  <c:v>3172</c:v>
                </c:pt>
                <c:pt idx="1">
                  <c:v>3242</c:v>
                </c:pt>
                <c:pt idx="2">
                  <c:v>3378</c:v>
                </c:pt>
                <c:pt idx="3">
                  <c:v>3554</c:v>
                </c:pt>
                <c:pt idx="4">
                  <c:v>3735</c:v>
                </c:pt>
                <c:pt idx="5">
                  <c:v>3903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28-FA45-918F-9414AA90302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2025 projections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2.3866128196914502E-17"/>
                  <c:y val="-1.35961348436819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4AB-E141-A6E5-30C5EF92987E}"/>
                </c:ext>
              </c:extLst>
            </c:dLbl>
            <c:dLbl>
              <c:idx val="2"/>
              <c:layout>
                <c:manualLayout>
                  <c:x val="2.6036076982324375E-3"/>
                  <c:y val="3.625635958315178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4AB-E141-A6E5-30C5EF92987E}"/>
                </c:ext>
              </c:extLst>
            </c:dLbl>
            <c:dLbl>
              <c:idx val="3"/>
              <c:layout>
                <c:manualLayout>
                  <c:x val="-9.5464512787658009E-17"/>
                  <c:y val="1.812817979157591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4AB-E141-A6E5-30C5EF92987E}"/>
                </c:ext>
              </c:extLst>
            </c:dLbl>
            <c:dLbl>
              <c:idx val="4"/>
              <c:layout>
                <c:manualLayout>
                  <c:x val="-9.5464512787658009E-17"/>
                  <c:y val="9.064089895787946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4AB-E141-A6E5-30C5EF92987E}"/>
                </c:ext>
              </c:extLst>
            </c:dLbl>
            <c:dLbl>
              <c:idx val="5"/>
              <c:layout>
                <c:manualLayout>
                  <c:x val="0"/>
                  <c:y val="9.064089895787925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4AB-E141-A6E5-30C5EF9298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Montserrat" pitchFamily="2" charset="77"/>
                    <a:ea typeface="+mn-ea"/>
                    <a:cs typeface="+mn-cs"/>
                  </a:defRPr>
                </a:pPr>
                <a:endParaRPr lang="en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</c:numCache>
            </c:numRef>
          </c:cat>
          <c:val>
            <c:numRef>
              <c:f>Sheet1!$C$2:$C$8</c:f>
              <c:numCache>
                <c:formatCode>"$"#,##0</c:formatCode>
                <c:ptCount val="7"/>
                <c:pt idx="1">
                  <c:v>3335</c:v>
                </c:pt>
                <c:pt idx="2">
                  <c:v>3348</c:v>
                </c:pt>
                <c:pt idx="3">
                  <c:v>3462</c:v>
                </c:pt>
                <c:pt idx="4">
                  <c:v>3556</c:v>
                </c:pt>
                <c:pt idx="5">
                  <c:v>3666</c:v>
                </c:pt>
                <c:pt idx="6">
                  <c:v>3780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AB-E141-A6E5-30C5EF9298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618724256"/>
        <c:axId val="1618714704"/>
      </c:barChart>
      <c:catAx>
        <c:axId val="1618724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pPr>
            <a:endParaRPr lang="en-US"/>
          </a:p>
        </c:txPr>
        <c:crossAx val="1618714704"/>
        <c:crosses val="autoZero"/>
        <c:auto val="1"/>
        <c:lblAlgn val="ctr"/>
        <c:lblOffset val="100"/>
        <c:noMultiLvlLbl val="0"/>
      </c:catAx>
      <c:valAx>
        <c:axId val="1618714704"/>
        <c:scaling>
          <c:orientation val="minMax"/>
        </c:scaling>
        <c:delete val="1"/>
        <c:axPos val="l"/>
        <c:numFmt formatCode="&quot;$&quot;#,##0" sourceLinked="1"/>
        <c:majorTickMark val="out"/>
        <c:minorTickMark val="none"/>
        <c:tickLblPos val="nextTo"/>
        <c:crossAx val="1618724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  <a:ea typeface="+mn-ea"/>
              <a:cs typeface="+mn-cs"/>
            </a:defRPr>
          </a:pPr>
          <a:endParaRPr lang="en-MX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432469284091935E-2"/>
          <c:y val="7.0815337033553125E-2"/>
          <c:w val="0.94272063063888634"/>
          <c:h val="0.792913787669107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2029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4AB-E141-A6E5-30C5EF92987E}"/>
              </c:ext>
            </c:extLst>
          </c:dPt>
          <c:dLbls>
            <c:dLbl>
              <c:idx val="1"/>
              <c:layout>
                <c:manualLayout>
                  <c:x val="0"/>
                  <c:y val="9.064089895787925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4AB-E141-A6E5-30C5EF9298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Montserrat" pitchFamily="2" charset="77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2024 projections</c:v>
                </c:pt>
                <c:pt idx="1">
                  <c:v>2025 projections</c:v>
                </c:pt>
              </c:strCache>
            </c:strRef>
          </c:cat>
          <c:val>
            <c:numRef>
              <c:f>Sheet1!$B$2:$B$3</c:f>
              <c:numCache>
                <c:formatCode>"$"#,##0</c:formatCode>
                <c:ptCount val="2"/>
                <c:pt idx="0">
                  <c:v>3903</c:v>
                </c:pt>
                <c:pt idx="1">
                  <c:v>3666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28-FA45-918F-9414AA9030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618724256"/>
        <c:axId val="1618714704"/>
      </c:barChart>
      <c:catAx>
        <c:axId val="1618724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pPr>
            <a:endParaRPr lang="en-US"/>
          </a:p>
        </c:txPr>
        <c:crossAx val="1618714704"/>
        <c:crosses val="autoZero"/>
        <c:auto val="1"/>
        <c:lblAlgn val="ctr"/>
        <c:lblOffset val="100"/>
        <c:noMultiLvlLbl val="0"/>
      </c:catAx>
      <c:valAx>
        <c:axId val="1618714704"/>
        <c:scaling>
          <c:orientation val="minMax"/>
        </c:scaling>
        <c:delete val="1"/>
        <c:axPos val="l"/>
        <c:numFmt formatCode="&quot;$&quot;#,##0" sourceLinked="1"/>
        <c:majorTickMark val="out"/>
        <c:minorTickMark val="none"/>
        <c:tickLblPos val="nextTo"/>
        <c:crossAx val="1618724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  <a:ea typeface="+mn-ea"/>
              <a:cs typeface="+mn-cs"/>
            </a:defRPr>
          </a:pPr>
          <a:endParaRPr lang="en-MX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Past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2D05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itchFamily="2" charset="77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Positive for me</c:v>
                </c:pt>
                <c:pt idx="1">
                  <c:v>Brands I love</c:v>
                </c:pt>
                <c:pt idx="2">
                  <c:v>My favorite brands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0.68799999999999994</c:v>
                </c:pt>
                <c:pt idx="1">
                  <c:v>0.69599999999999995</c:v>
                </c:pt>
                <c:pt idx="2">
                  <c:v>0.68799999999999994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170-764F-B634-7DBF7FCBA48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Present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170-764F-B634-7DBF7FCBA4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itchFamily="2" charset="77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Positive for me</c:v>
                </c:pt>
                <c:pt idx="1">
                  <c:v>Brands I love</c:v>
                </c:pt>
                <c:pt idx="2">
                  <c:v>My favorite brands</c:v>
                </c:pt>
              </c:strCache>
            </c:strRef>
          </c:cat>
          <c:val>
            <c:numRef>
              <c:f>Sheet1!$C$2:$C$4</c:f>
              <c:numCache>
                <c:formatCode>0.0%</c:formatCode>
                <c:ptCount val="3"/>
                <c:pt idx="0">
                  <c:v>0.61599999999999999</c:v>
                </c:pt>
                <c:pt idx="1">
                  <c:v>0.66400000000000003</c:v>
                </c:pt>
                <c:pt idx="2">
                  <c:v>0.67200000000000004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170-764F-B634-7DBF7FCBA4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6546256"/>
        <c:axId val="296723328"/>
      </c:lineChart>
      <c:catAx>
        <c:axId val="296546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+mn-ea"/>
                <a:cs typeface="+mn-cs"/>
              </a:defRPr>
            </a:pPr>
            <a:endParaRPr lang="en-US"/>
          </a:p>
        </c:txPr>
        <c:crossAx val="296723328"/>
        <c:crosses val="autoZero"/>
        <c:auto val="1"/>
        <c:lblAlgn val="ctr"/>
        <c:lblOffset val="100"/>
        <c:noMultiLvlLbl val="0"/>
      </c:catAx>
      <c:valAx>
        <c:axId val="296723328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296546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latin typeface="Montserrat" pitchFamily="2" charset="77"/>
        </a:defRPr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3204-0F46-8F99-683239BEC0E6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204-0F46-8F99-683239BEC0E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Montserrat" pitchFamily="2" charset="77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Sheet1!$B$2:$B$3</c:f>
              <c:numCache>
                <c:formatCode>0%</c:formatCode>
                <c:ptCount val="2"/>
                <c:pt idx="0">
                  <c:v>0.22</c:v>
                </c:pt>
                <c:pt idx="1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04-0F46-8F99-683239BEC0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41768464"/>
        <c:axId val="1314941279"/>
      </c:barChart>
      <c:catAx>
        <c:axId val="7417684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pPr>
            <a:endParaRPr lang="en-US"/>
          </a:p>
        </c:txPr>
        <c:crossAx val="1314941279"/>
        <c:crosses val="autoZero"/>
        <c:auto val="1"/>
        <c:lblAlgn val="ctr"/>
        <c:lblOffset val="100"/>
        <c:noMultiLvlLbl val="0"/>
      </c:catAx>
      <c:valAx>
        <c:axId val="1314941279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741768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0.17469</cdr:x>
      <cdr:y>0.24217</cdr:y>
    </cdr:from>
    <cdr:to>
      <cdr:x>0.18642</cdr:x>
      <cdr:y>0.56819</cdr:y>
    </cdr:to>
    <cdr:sp macro="" textlink="">
      <cdr:nvSpPr>
        <cdr:cNvPr id="2" name="Down Arrow 1">
          <a:extLst xmlns:a="http://schemas.openxmlformats.org/drawingml/2006/main">
            <a:ext uri="{FF2B5EF4-FFF2-40B4-BE49-F238E27FC236}">
              <a16:creationId xmlns:a16="http://schemas.microsoft.com/office/drawing/2014/main" id="{6299A4B8-CFAB-E6CF-8626-E16A0B4766CA}"/>
            </a:ext>
          </a:extLst>
        </cdr:cNvPr>
        <cdr:cNvSpPr/>
      </cdr:nvSpPr>
      <cdr:spPr>
        <a:xfrm xmlns:a="http://schemas.openxmlformats.org/drawingml/2006/main">
          <a:off x="1419867" y="801279"/>
          <a:ext cx="95343" cy="1078754"/>
        </a:xfrm>
        <a:prstGeom xmlns:a="http://schemas.openxmlformats.org/drawingml/2006/main" prst="downArrow">
          <a:avLst>
            <a:gd name="adj1" fmla="val 28202"/>
            <a:gd name="adj2" fmla="val 57265"/>
          </a:avLst>
        </a:prstGeom>
        <a:solidFill xmlns:a="http://schemas.openxmlformats.org/drawingml/2006/main">
          <a:srgbClr val="FF000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kern="1200"/>
        </a:p>
      </cdr:txBody>
    </cdr:sp>
  </cdr:relSizeAnchor>
  <cdr:relSizeAnchor xmlns:cdr="http://schemas.openxmlformats.org/drawingml/2006/chartDrawing">
    <cdr:from>
      <cdr:x>0.49413</cdr:x>
      <cdr:y>0.19077</cdr:y>
    </cdr:from>
    <cdr:to>
      <cdr:x>0.50587</cdr:x>
      <cdr:y>0.32049</cdr:y>
    </cdr:to>
    <cdr:sp macro="" textlink="">
      <cdr:nvSpPr>
        <cdr:cNvPr id="3" name="Down Arrow 2">
          <a:extLst xmlns:a="http://schemas.openxmlformats.org/drawingml/2006/main">
            <a:ext uri="{FF2B5EF4-FFF2-40B4-BE49-F238E27FC236}">
              <a16:creationId xmlns:a16="http://schemas.microsoft.com/office/drawing/2014/main" id="{5AFC2FA6-FE10-E9C8-1718-5E289373E9E2}"/>
            </a:ext>
          </a:extLst>
        </cdr:cNvPr>
        <cdr:cNvSpPr/>
      </cdr:nvSpPr>
      <cdr:spPr>
        <a:xfrm xmlns:a="http://schemas.openxmlformats.org/drawingml/2006/main">
          <a:off x="4016328" y="631206"/>
          <a:ext cx="95343" cy="429242"/>
        </a:xfrm>
        <a:prstGeom xmlns:a="http://schemas.openxmlformats.org/drawingml/2006/main" prst="downArrow">
          <a:avLst>
            <a:gd name="adj1" fmla="val 28202"/>
            <a:gd name="adj2" fmla="val 57265"/>
          </a:avLst>
        </a:prstGeom>
        <a:solidFill xmlns:a="http://schemas.openxmlformats.org/drawingml/2006/main">
          <a:srgbClr val="FF000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kern="1200"/>
        </a:p>
      </cdr:txBody>
    </cdr:sp>
  </cdr:relSizeAnchor>
  <cdr:relSizeAnchor xmlns:cdr="http://schemas.openxmlformats.org/drawingml/2006/chartDrawing">
    <cdr:from>
      <cdr:x>0.81216</cdr:x>
      <cdr:y>0.22596</cdr:y>
    </cdr:from>
    <cdr:to>
      <cdr:x>0.82389</cdr:x>
      <cdr:y>0.28464</cdr:y>
    </cdr:to>
    <cdr:sp macro="" textlink="">
      <cdr:nvSpPr>
        <cdr:cNvPr id="4" name="Down Arrow 3">
          <a:extLst xmlns:a="http://schemas.openxmlformats.org/drawingml/2006/main">
            <a:ext uri="{FF2B5EF4-FFF2-40B4-BE49-F238E27FC236}">
              <a16:creationId xmlns:a16="http://schemas.microsoft.com/office/drawing/2014/main" id="{2C5C3ECE-0046-07F6-4734-9AE487D086AC}"/>
            </a:ext>
          </a:extLst>
        </cdr:cNvPr>
        <cdr:cNvSpPr/>
      </cdr:nvSpPr>
      <cdr:spPr>
        <a:xfrm xmlns:a="http://schemas.openxmlformats.org/drawingml/2006/main">
          <a:off x="6601255" y="747669"/>
          <a:ext cx="95343" cy="194151"/>
        </a:xfrm>
        <a:prstGeom xmlns:a="http://schemas.openxmlformats.org/drawingml/2006/main" prst="downArrow">
          <a:avLst>
            <a:gd name="adj1" fmla="val 28202"/>
            <a:gd name="adj2" fmla="val 57265"/>
          </a:avLst>
        </a:prstGeom>
        <a:solidFill xmlns:a="http://schemas.openxmlformats.org/drawingml/2006/main">
          <a:srgbClr val="FF000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kern="12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09AC5A-E7FC-4148-8EEC-94DA1DEAFB10}" type="datetimeFigureOut">
              <a:rPr lang="en-US" smtClean="0"/>
              <a:t>3/27/26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40F4F4-3420-484C-9579-4A5D23987C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198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433EE9-423C-7027-9DF4-B96A9E8091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B6CC81-D08B-9EE2-09DD-64F7FA4CCB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920B13-20DF-6762-45D3-44DBCE028B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4257E3-27D1-5B60-183F-259C70BEB8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0F4F4-3420-484C-9579-4A5D23987C2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595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A36B6B-C054-8A0F-42D6-C47AA7E8E7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B29176-C008-CDC3-E0F2-B89A3883FA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1D5BB0-6384-44FC-479F-51BCE95D87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D1B99D-132C-BC89-402C-A5AC533CF3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0F4F4-3420-484C-9579-4A5D23987C2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056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A9ECC2-8DFF-75D6-A1FE-5A358C8C2C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F60CE2-59A4-F766-711D-3B66A878E3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995FE9-34C5-FE8D-5A78-25A4958A74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317A7B-9EE3-87CA-6D3D-84BEEA6385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0F4F4-3420-484C-9579-4A5D23987C2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397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1E5BB0-7099-4646-9534-3E8BF5E565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30700" y="3022860"/>
            <a:ext cx="35306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600213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38C4EED-87AE-DE48-BB80-A61E3339193C}"/>
              </a:ext>
            </a:extLst>
          </p:cNvPr>
          <p:cNvSpPr/>
          <p:nvPr userDrawn="1"/>
        </p:nvSpPr>
        <p:spPr>
          <a:xfrm>
            <a:off x="-12440" y="6388608"/>
            <a:ext cx="12204440" cy="547146"/>
          </a:xfrm>
          <a:prstGeom prst="rect">
            <a:avLst/>
          </a:prstGeom>
          <a:solidFill>
            <a:srgbClr val="002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A5AB9CC-80EA-5D4C-A5BF-E85A4E22090B}"/>
              </a:ext>
            </a:extLst>
          </p:cNvPr>
          <p:cNvSpPr/>
          <p:nvPr userDrawn="1"/>
        </p:nvSpPr>
        <p:spPr>
          <a:xfrm>
            <a:off x="0" y="839605"/>
            <a:ext cx="12192000" cy="5549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2AA78FB-3471-5C46-B98F-EBBBA5A90D46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323353" y="1472064"/>
            <a:ext cx="3038740" cy="15820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rgbClr val="0090BF"/>
                </a:solidFill>
                <a:latin typeface="Montserra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Sub Text</a:t>
            </a:r>
            <a:endParaRPr lang="en-US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8CE699E-5AED-E144-A9B8-D0FF1B5EF9D8}"/>
              </a:ext>
            </a:extLst>
          </p:cNvPr>
          <p:cNvSpPr>
            <a:spLocks noGrp="1"/>
          </p:cNvSpPr>
          <p:nvPr userDrawn="1">
            <p:ph idx="10" hasCustomPrompt="1"/>
          </p:nvPr>
        </p:nvSpPr>
        <p:spPr>
          <a:xfrm>
            <a:off x="3680515" y="1472064"/>
            <a:ext cx="8186199" cy="4546332"/>
          </a:xfrm>
          <a:prstGeom prst="rect">
            <a:avLst/>
          </a:prstGeom>
        </p:spPr>
        <p:txBody>
          <a:bodyPr vert="horz" lIns="0" tIns="0" rIns="0" bIns="0" numCol="2" spcCol="360000" rtlCol="0">
            <a:noAutofit/>
          </a:bodyPr>
          <a:lstStyle>
            <a:lvl1pPr>
              <a:lnSpc>
                <a:spcPts val="1300"/>
              </a:lnSpc>
              <a:spcAft>
                <a:spcPts val="1300"/>
              </a:spcAft>
              <a:defRPr lang="en-US" sz="1200" b="0" i="0" kern="1200" spc="-30" baseline="0" dirty="0">
                <a:solidFill>
                  <a:srgbClr val="161616"/>
                </a:solidFill>
                <a:latin typeface="Montserrat" pitchFamily="2" charset="77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ts val="1100"/>
              </a:lnSpc>
              <a:spcBef>
                <a:spcPts val="0"/>
              </a:spcBef>
              <a:spcAft>
                <a:spcPts val="1100"/>
              </a:spcAft>
              <a:buFont typeface="Arial" panose="020B0604020202020204" pitchFamily="34" charset="0"/>
              <a:buNone/>
            </a:pPr>
            <a:r>
              <a:rPr lang="en-US" dirty="0"/>
              <a:t>Body Copy</a:t>
            </a:r>
          </a:p>
        </p:txBody>
      </p:sp>
      <p:sp>
        <p:nvSpPr>
          <p:cNvPr id="15" name="Footer Placeholder 6">
            <a:extLst>
              <a:ext uri="{FF2B5EF4-FFF2-40B4-BE49-F238E27FC236}">
                <a16:creationId xmlns:a16="http://schemas.microsoft.com/office/drawing/2014/main" id="{74D61489-C33A-F742-9439-77E4389AA1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0515" y="6531036"/>
            <a:ext cx="7382833" cy="2106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© 2022 Presciant – All Rights Reserved | &lt;change text in header/footer to doc name&gt;</a:t>
            </a:r>
          </a:p>
        </p:txBody>
      </p:sp>
      <p:sp>
        <p:nvSpPr>
          <p:cNvPr id="16" name="Slide Number Placeholder 8">
            <a:extLst>
              <a:ext uri="{FF2B5EF4-FFF2-40B4-BE49-F238E27FC236}">
                <a16:creationId xmlns:a16="http://schemas.microsoft.com/office/drawing/2014/main" id="{2ECB1827-B1A2-EC41-ABEB-4CC743462D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3349" y="6531036"/>
            <a:ext cx="803365" cy="2106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fld id="{E1848CB7-BAF0-0C4F-9947-604B3D4BE23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BE276CA-0F79-4941-A6EC-3F9B3A66B9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287" y="6510334"/>
            <a:ext cx="973162" cy="21703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0A507BF-6890-584F-A350-1232DB0FA2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85521" y="6522572"/>
            <a:ext cx="127000" cy="228600"/>
          </a:xfrm>
          <a:prstGeom prst="rect">
            <a:avLst/>
          </a:prstGeom>
        </p:spPr>
      </p:pic>
      <p:sp>
        <p:nvSpPr>
          <p:cNvPr id="22" name="Title Placeholder 5">
            <a:extLst>
              <a:ext uri="{FF2B5EF4-FFF2-40B4-BE49-F238E27FC236}">
                <a16:creationId xmlns:a16="http://schemas.microsoft.com/office/drawing/2014/main" id="{AC27279F-8B69-5C46-8754-C0411AE16B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352" y="0"/>
            <a:ext cx="11543362" cy="839604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>
              <a:defRPr lang="en-GB" sz="2000" b="0" i="0" kern="1200" spc="-30" baseline="0" dirty="0">
                <a:solidFill>
                  <a:schemeClr val="bg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en-GB" dirty="0"/>
              <a:t>Insights for Brands - Subheading one line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312102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5767C122-6B1C-CC4E-91AC-11F217F3B962}"/>
              </a:ext>
            </a:extLst>
          </p:cNvPr>
          <p:cNvSpPr/>
          <p:nvPr userDrawn="1"/>
        </p:nvSpPr>
        <p:spPr>
          <a:xfrm>
            <a:off x="-12440" y="6388608"/>
            <a:ext cx="12204440" cy="547146"/>
          </a:xfrm>
          <a:prstGeom prst="rect">
            <a:avLst/>
          </a:prstGeom>
          <a:solidFill>
            <a:srgbClr val="002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2D7A8FE-BB8E-1845-8F18-771D0C7525CE}"/>
              </a:ext>
            </a:extLst>
          </p:cNvPr>
          <p:cNvSpPr/>
          <p:nvPr userDrawn="1"/>
        </p:nvSpPr>
        <p:spPr>
          <a:xfrm>
            <a:off x="0" y="839605"/>
            <a:ext cx="12192000" cy="5549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CA3BBAD-F0AE-4749-9A16-2B11EDE8F3A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98358" y="1465340"/>
            <a:ext cx="1604963" cy="160337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1000" b="0" i="0">
                <a:solidFill>
                  <a:srgbClr val="161616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PICTURE GOES HERE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034872EB-2B92-F44E-AA6A-5FCB0130340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85861" y="1465340"/>
            <a:ext cx="1604963" cy="160337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1000" b="0" i="0">
                <a:solidFill>
                  <a:srgbClr val="161616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PICTURE GOES HERE</a:t>
            </a:r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549D9E6A-318B-6946-B0B9-F91DECD768D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273364" y="1465340"/>
            <a:ext cx="1604963" cy="160337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1000" b="0" i="0">
                <a:solidFill>
                  <a:srgbClr val="161616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PICTURE GOES HERE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C190E760-4A59-DB4F-9B77-F1A4D790119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260867" y="1465340"/>
            <a:ext cx="1604963" cy="160337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1000" b="0" i="0">
                <a:solidFill>
                  <a:srgbClr val="161616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PICTURE GOES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18AE82E-8AAC-9D49-BD35-A67C29DBE6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98358" y="2762183"/>
            <a:ext cx="1604963" cy="11604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="0" i="0" spc="0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B419222E-CFA7-354C-99D8-F89BCF917C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98358" y="2886415"/>
            <a:ext cx="1604963" cy="11604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="1" i="0" spc="0">
                <a:solidFill>
                  <a:schemeClr val="bg1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5008ADCB-3F2E-E74B-A769-A4F8599767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4718" y="2762183"/>
            <a:ext cx="1604963" cy="11604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="0" i="0" spc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C919BCC3-C1E5-2C42-B70B-DBCBD45335C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84718" y="2886415"/>
            <a:ext cx="1604963" cy="11604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="1" i="0" spc="0">
                <a:solidFill>
                  <a:schemeClr val="bg1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244FCB0D-9B36-6849-99C9-39A16F80630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74253" y="2762183"/>
            <a:ext cx="1604963" cy="11604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="0" i="0" spc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A63307A4-4590-D24B-9A3C-88182CA9BC3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274253" y="2886415"/>
            <a:ext cx="1604963" cy="11604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="1" i="0" spc="0">
                <a:solidFill>
                  <a:schemeClr val="bg1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8514F83C-74DA-1A4A-B12E-CD210EAB90D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260867" y="2762183"/>
            <a:ext cx="1604963" cy="11604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="0" i="0" spc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B99661B1-C5C3-AC44-B780-0E08C30875E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260867" y="2886415"/>
            <a:ext cx="1604963" cy="11604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="1" i="0" spc="0">
                <a:solidFill>
                  <a:schemeClr val="bg1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5" name="Picture Placeholder 7">
            <a:extLst>
              <a:ext uri="{FF2B5EF4-FFF2-40B4-BE49-F238E27FC236}">
                <a16:creationId xmlns:a16="http://schemas.microsoft.com/office/drawing/2014/main" id="{59A21629-8A6C-E54D-942B-9A585F9FFB34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23352" y="1465340"/>
            <a:ext cx="1604963" cy="160337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1000" b="0" i="0">
                <a:solidFill>
                  <a:srgbClr val="161616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PICTURE GOES HERE</a:t>
            </a:r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DBD9EEC0-3C11-7A40-B534-20A901FFE6C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3352" y="2762183"/>
            <a:ext cx="1604963" cy="11604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="0" i="0" spc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D19F0DFC-1D06-5D48-BA20-CAE0A50453E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3352" y="2886415"/>
            <a:ext cx="1604963" cy="11604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="1" i="0" spc="0">
                <a:solidFill>
                  <a:schemeClr val="bg1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8" name="Picture Placeholder 7">
            <a:extLst>
              <a:ext uri="{FF2B5EF4-FFF2-40B4-BE49-F238E27FC236}">
                <a16:creationId xmlns:a16="http://schemas.microsoft.com/office/drawing/2014/main" id="{EE1D80A8-4D40-5C49-8B55-67759C138AF7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2310855" y="1465340"/>
            <a:ext cx="1604963" cy="160337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1000" b="0" i="0">
                <a:solidFill>
                  <a:srgbClr val="161616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PICTURE GOES HERE</a:t>
            </a:r>
          </a:p>
        </p:txBody>
      </p:sp>
      <p:sp>
        <p:nvSpPr>
          <p:cNvPr id="49" name="Text Placeholder 6">
            <a:extLst>
              <a:ext uri="{FF2B5EF4-FFF2-40B4-BE49-F238E27FC236}">
                <a16:creationId xmlns:a16="http://schemas.microsoft.com/office/drawing/2014/main" id="{9D73BA38-CB14-0C4E-A639-7D9A378ECBD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310855" y="2762183"/>
            <a:ext cx="1604963" cy="11604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="0" i="0" spc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0" name="Text Placeholder 6">
            <a:extLst>
              <a:ext uri="{FF2B5EF4-FFF2-40B4-BE49-F238E27FC236}">
                <a16:creationId xmlns:a16="http://schemas.microsoft.com/office/drawing/2014/main" id="{143EFEA3-4702-1A4F-AC0A-C115171E02E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310855" y="2886415"/>
            <a:ext cx="1604963" cy="11604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="1" i="0" spc="0">
                <a:solidFill>
                  <a:schemeClr val="bg1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2" name="Footer Placeholder 6">
            <a:extLst>
              <a:ext uri="{FF2B5EF4-FFF2-40B4-BE49-F238E27FC236}">
                <a16:creationId xmlns:a16="http://schemas.microsoft.com/office/drawing/2014/main" id="{3149F1D8-CB7E-C34B-8BB1-2CB7C42A4D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0515" y="6531036"/>
            <a:ext cx="7382833" cy="2106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© 2022 Presciant – All Rights Reserved | &lt;change text in header/footer to doc name&gt;</a:t>
            </a:r>
          </a:p>
        </p:txBody>
      </p:sp>
      <p:sp>
        <p:nvSpPr>
          <p:cNvPr id="51" name="Slide Number Placeholder 8">
            <a:extLst>
              <a:ext uri="{FF2B5EF4-FFF2-40B4-BE49-F238E27FC236}">
                <a16:creationId xmlns:a16="http://schemas.microsoft.com/office/drawing/2014/main" id="{480C059B-99F6-4446-A0EA-00DAE03A29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3349" y="6531036"/>
            <a:ext cx="803365" cy="2106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fld id="{E1848CB7-BAF0-0C4F-9947-604B3D4BE23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D9462E14-15F9-F744-BBD7-BA0BCDE5BE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287" y="6510334"/>
            <a:ext cx="973162" cy="217036"/>
          </a:xfrm>
          <a:prstGeom prst="rect">
            <a:avLst/>
          </a:prstGeom>
        </p:spPr>
      </p:pic>
      <p:sp>
        <p:nvSpPr>
          <p:cNvPr id="54" name="Title Placeholder 5">
            <a:extLst>
              <a:ext uri="{FF2B5EF4-FFF2-40B4-BE49-F238E27FC236}">
                <a16:creationId xmlns:a16="http://schemas.microsoft.com/office/drawing/2014/main" id="{CCE1C6E8-EAC7-6C47-9B08-42AD0ADC29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352" y="0"/>
            <a:ext cx="11543362" cy="839604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>
              <a:defRPr lang="en-GB" sz="2000" b="0" i="0" kern="1200" spc="-30" baseline="0" dirty="0">
                <a:solidFill>
                  <a:schemeClr val="bg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en-GB" dirty="0"/>
              <a:t>Insights for Brands - Subheading one line only</a:t>
            </a:r>
            <a:endParaRPr lang="en-U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5478AC1-A91D-0D4D-AC74-3D8C606851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85521" y="6522572"/>
            <a:ext cx="127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656409"/>
      </p:ext>
    </p:extLst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BE6824F-2F1F-C749-A821-93965E5119EF}"/>
              </a:ext>
            </a:extLst>
          </p:cNvPr>
          <p:cNvSpPr/>
          <p:nvPr userDrawn="1"/>
        </p:nvSpPr>
        <p:spPr>
          <a:xfrm>
            <a:off x="-12440" y="6388608"/>
            <a:ext cx="12204440" cy="547146"/>
          </a:xfrm>
          <a:prstGeom prst="rect">
            <a:avLst/>
          </a:prstGeom>
          <a:solidFill>
            <a:srgbClr val="002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A5AB9CC-80EA-5D4C-A5BF-E85A4E22090B}"/>
              </a:ext>
            </a:extLst>
          </p:cNvPr>
          <p:cNvSpPr/>
          <p:nvPr userDrawn="1"/>
        </p:nvSpPr>
        <p:spPr>
          <a:xfrm>
            <a:off x="0" y="839605"/>
            <a:ext cx="12192000" cy="5549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Placeholder 5">
            <a:extLst>
              <a:ext uri="{FF2B5EF4-FFF2-40B4-BE49-F238E27FC236}">
                <a16:creationId xmlns:a16="http://schemas.microsoft.com/office/drawing/2014/main" id="{1E5FC131-903D-444B-9984-3A725A9935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352" y="0"/>
            <a:ext cx="11543362" cy="83960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>
              <a:defRPr lang="en-GB" sz="2000" b="0" i="0" kern="1200" spc="-30" baseline="0" dirty="0">
                <a:solidFill>
                  <a:schemeClr val="bg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en-GB" dirty="0"/>
              <a:t>Insights for Brands - Subheading one line only</a:t>
            </a:r>
            <a:endParaRPr lang="en-US" dirty="0"/>
          </a:p>
        </p:txBody>
      </p:sp>
      <p:sp>
        <p:nvSpPr>
          <p:cNvPr id="15" name="Footer Placeholder 6">
            <a:extLst>
              <a:ext uri="{FF2B5EF4-FFF2-40B4-BE49-F238E27FC236}">
                <a16:creationId xmlns:a16="http://schemas.microsoft.com/office/drawing/2014/main" id="{C8B594CD-48FA-A74A-BA8C-19897245C5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0515" y="6531036"/>
            <a:ext cx="7382833" cy="2106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© 2022 Presciant – All Rights Reserved | &lt;change text in header/footer to doc name&gt;</a:t>
            </a:r>
          </a:p>
        </p:txBody>
      </p:sp>
      <p:sp>
        <p:nvSpPr>
          <p:cNvPr id="16" name="Slide Number Placeholder 8">
            <a:extLst>
              <a:ext uri="{FF2B5EF4-FFF2-40B4-BE49-F238E27FC236}">
                <a16:creationId xmlns:a16="http://schemas.microsoft.com/office/drawing/2014/main" id="{372CAC3D-B00A-A947-A287-9A3C2996D8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3349" y="6531036"/>
            <a:ext cx="803365" cy="2106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fld id="{E1848CB7-BAF0-0C4F-9947-604B3D4BE23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9D5D9AC-A26D-5243-B9B4-9FD1633548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85521" y="6522572"/>
            <a:ext cx="127000" cy="228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C463B7-C822-1B4A-8AD8-870B6409F2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287" y="6510334"/>
            <a:ext cx="973162" cy="21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049648"/>
      </p:ext>
    </p:extLst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8CE2619-A07B-8045-86CC-22E1D9C2547D}"/>
              </a:ext>
            </a:extLst>
          </p:cNvPr>
          <p:cNvSpPr/>
          <p:nvPr userDrawn="1"/>
        </p:nvSpPr>
        <p:spPr>
          <a:xfrm>
            <a:off x="-12440" y="6388608"/>
            <a:ext cx="12204440" cy="547146"/>
          </a:xfrm>
          <a:prstGeom prst="rect">
            <a:avLst/>
          </a:prstGeom>
          <a:solidFill>
            <a:srgbClr val="002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0C2242E-A5B0-A54F-BCB8-90F181E54B05}"/>
              </a:ext>
            </a:extLst>
          </p:cNvPr>
          <p:cNvSpPr/>
          <p:nvPr userDrawn="1"/>
        </p:nvSpPr>
        <p:spPr>
          <a:xfrm>
            <a:off x="0" y="839605"/>
            <a:ext cx="12192000" cy="5549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D06AC4F3-540F-0844-8CC5-36EAEDB12AA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23353" y="1286226"/>
            <a:ext cx="3357163" cy="4732169"/>
          </a:xfrm>
          <a:prstGeom prst="rect">
            <a:avLst/>
          </a:prstGeom>
        </p:spPr>
        <p:txBody>
          <a:bodyPr vert="horz" lIns="0" tIns="0" rIns="0" bIns="0" numCol="1" spcCol="360000" rtlCol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spc="-30" baseline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Body Copy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E831757A-F34F-484C-8282-0F9DA1387B12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11434" y="1286226"/>
            <a:ext cx="3357163" cy="4732169"/>
          </a:xfrm>
          <a:prstGeom prst="rect">
            <a:avLst/>
          </a:prstGeom>
        </p:spPr>
        <p:txBody>
          <a:bodyPr vert="horz" lIns="0" tIns="0" rIns="0" bIns="0" numCol="1" spcCol="360000" rtlCol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spc="-30" baseline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Body Copy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D4B63D10-9E38-9F4A-8B1E-9EF1F5C2FAD6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499514" y="1286226"/>
            <a:ext cx="3357163" cy="4732169"/>
          </a:xfrm>
          <a:prstGeom prst="rect">
            <a:avLst/>
          </a:prstGeom>
        </p:spPr>
        <p:txBody>
          <a:bodyPr vert="horz" lIns="0" tIns="0" rIns="0" bIns="0" numCol="1" spcCol="360000" rtlCol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spc="-30" baseline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Body Copy</a:t>
            </a:r>
          </a:p>
        </p:txBody>
      </p:sp>
      <p:sp>
        <p:nvSpPr>
          <p:cNvPr id="23" name="Title Placeholder 5">
            <a:extLst>
              <a:ext uri="{FF2B5EF4-FFF2-40B4-BE49-F238E27FC236}">
                <a16:creationId xmlns:a16="http://schemas.microsoft.com/office/drawing/2014/main" id="{BCF31CAF-A4CC-7A4D-ADD4-7D16CCE3C7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352" y="0"/>
            <a:ext cx="11543362" cy="83960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>
              <a:defRPr lang="en-GB" sz="2000" b="0" i="0" kern="1200" spc="-30" baseline="0" dirty="0">
                <a:solidFill>
                  <a:schemeClr val="bg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en-GB" dirty="0"/>
              <a:t>Insights for Brands - Subheading one line only</a:t>
            </a:r>
            <a:endParaRPr lang="en-US" dirty="0"/>
          </a:p>
        </p:txBody>
      </p:sp>
      <p:sp>
        <p:nvSpPr>
          <p:cNvPr id="24" name="Footer Placeholder 6">
            <a:extLst>
              <a:ext uri="{FF2B5EF4-FFF2-40B4-BE49-F238E27FC236}">
                <a16:creationId xmlns:a16="http://schemas.microsoft.com/office/drawing/2014/main" id="{BBAE36DE-0192-2640-945B-A1B2D3CE80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0515" y="6531036"/>
            <a:ext cx="7382833" cy="2106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© 2022 Presciant – All Rights Reserved | &lt;change text in header/footer to doc name&gt;</a:t>
            </a:r>
          </a:p>
        </p:txBody>
      </p:sp>
      <p:sp>
        <p:nvSpPr>
          <p:cNvPr id="25" name="Slide Number Placeholder 8">
            <a:extLst>
              <a:ext uri="{FF2B5EF4-FFF2-40B4-BE49-F238E27FC236}">
                <a16:creationId xmlns:a16="http://schemas.microsoft.com/office/drawing/2014/main" id="{D57D1BA0-F10A-3748-8F72-53129AFC57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3349" y="6531036"/>
            <a:ext cx="803365" cy="2106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fld id="{E1848CB7-BAF0-0C4F-9947-604B3D4BE23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8829E19A-B9B8-174E-858B-CDFD9258BA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85521" y="6522572"/>
            <a:ext cx="127000" cy="228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937047C-8A81-5B4E-8ED0-565F9C56703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287" y="6510334"/>
            <a:ext cx="973162" cy="21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29266"/>
      </p:ext>
    </p:extLst>
  </p:cSld>
  <p:clrMapOvr>
    <a:masterClrMapping/>
  </p:clrMapOvr>
  <p:transition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6AE69F80-6009-9146-8B81-09FC05671C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4000" b="0" i="0" baseline="0">
                <a:solidFill>
                  <a:schemeClr val="bg1"/>
                </a:solidFill>
                <a:latin typeface="Montserrat" pitchFamily="2" charset="77"/>
              </a:defRPr>
            </a:lvl1pPr>
            <a:lvl2pPr>
              <a:defRPr sz="2800" b="1" i="0">
                <a:latin typeface="Montserrat SemiBold" pitchFamily="2" charset="77"/>
              </a:defRPr>
            </a:lvl2pPr>
            <a:lvl3pPr>
              <a:defRPr sz="2800" b="1" i="0">
                <a:latin typeface="Montserrat SemiBold" pitchFamily="2" charset="77"/>
              </a:defRPr>
            </a:lvl3pPr>
            <a:lvl4pPr>
              <a:defRPr sz="2800" b="1" i="0">
                <a:latin typeface="Montserrat SemiBold" pitchFamily="2" charset="77"/>
              </a:defRPr>
            </a:lvl4pPr>
            <a:lvl5pPr>
              <a:defRPr sz="2800" b="1" i="0">
                <a:latin typeface="Montserrat SemiBold" pitchFamily="2" charset="77"/>
              </a:defRPr>
            </a:lvl5pPr>
          </a:lstStyle>
          <a:p>
            <a:pPr lvl="0"/>
            <a:r>
              <a:rPr lang="en-GB" dirty="0"/>
              <a:t>SECTION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64F148-5992-FD49-875E-96DFA47BA2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tabLst>
                <a:tab pos="173038" algn="l"/>
              </a:tabLst>
              <a:defRPr sz="1400" b="0">
                <a:solidFill>
                  <a:schemeClr val="bg1"/>
                </a:solidFill>
                <a:latin typeface="Montserrat" pitchFamily="2" charset="77"/>
              </a:defRPr>
            </a:lvl1pPr>
            <a:lvl2pPr marL="0" indent="179388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76213" algn="l"/>
              </a:tabLst>
              <a:defRPr sz="1200">
                <a:latin typeface="Montserrat" pitchFamily="2" charset="77"/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latin typeface="Montserrat" pitchFamily="2" charset="77"/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latin typeface="Montserrat" pitchFamily="2" charset="77"/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latin typeface="Montserrat" pitchFamily="2" charset="77"/>
              </a:defRPr>
            </a:lvl5pPr>
          </a:lstStyle>
          <a:p>
            <a:pPr>
              <a:tabLst>
                <a:tab pos="173038" algn="l"/>
              </a:tabLst>
            </a:pPr>
            <a:r>
              <a:rPr lang="en-US" b="1" dirty="0"/>
              <a:t>TEXT TO GO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063335"/>
      </p:ext>
    </p:extLst>
  </p:cSld>
  <p:clrMapOvr>
    <a:masterClrMapping/>
  </p:clrMapOvr>
  <p:transition spd="slow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597431A-4D50-754B-A47B-FEDE9971BC4B}"/>
              </a:ext>
            </a:extLst>
          </p:cNvPr>
          <p:cNvSpPr/>
          <p:nvPr userDrawn="1"/>
        </p:nvSpPr>
        <p:spPr>
          <a:xfrm>
            <a:off x="-12440" y="6388608"/>
            <a:ext cx="12204440" cy="547146"/>
          </a:xfrm>
          <a:prstGeom prst="rect">
            <a:avLst/>
          </a:prstGeom>
          <a:solidFill>
            <a:srgbClr val="002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A5AB9CC-80EA-5D4C-A5BF-E85A4E22090B}"/>
              </a:ext>
            </a:extLst>
          </p:cNvPr>
          <p:cNvSpPr/>
          <p:nvPr userDrawn="1"/>
        </p:nvSpPr>
        <p:spPr>
          <a:xfrm>
            <a:off x="0" y="839605"/>
            <a:ext cx="12192000" cy="5549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8CE699E-5AED-E144-A9B8-D0FF1B5EF9D8}"/>
              </a:ext>
            </a:extLst>
          </p:cNvPr>
          <p:cNvSpPr>
            <a:spLocks noGrp="1"/>
          </p:cNvSpPr>
          <p:nvPr userDrawn="1">
            <p:ph idx="10" hasCustomPrompt="1"/>
          </p:nvPr>
        </p:nvSpPr>
        <p:spPr>
          <a:xfrm>
            <a:off x="323353" y="1188720"/>
            <a:ext cx="11543362" cy="4876800"/>
          </a:xfrm>
          <a:prstGeom prst="rect">
            <a:avLst/>
          </a:prstGeom>
        </p:spPr>
        <p:txBody>
          <a:bodyPr vert="horz" lIns="0" tIns="0" rIns="0" bIns="0" numCol="1" spcCol="360000" rtlCol="0" anchor="ctr">
            <a:noAutofit/>
          </a:bodyPr>
          <a:lstStyle>
            <a:lvl1pPr marL="0" indent="0">
              <a:lnSpc>
                <a:spcPts val="1300"/>
              </a:lnSpc>
              <a:spcAft>
                <a:spcPts val="600"/>
              </a:spcAft>
              <a:buFont typeface="Arial" panose="020B0604020202020204" pitchFamily="34" charset="0"/>
              <a:buNone/>
              <a:defRPr sz="1200" b="0" i="0">
                <a:solidFill>
                  <a:srgbClr val="161616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Body Copy</a:t>
            </a:r>
          </a:p>
        </p:txBody>
      </p:sp>
      <p:sp>
        <p:nvSpPr>
          <p:cNvPr id="12" name="Footer Placeholder 6">
            <a:extLst>
              <a:ext uri="{FF2B5EF4-FFF2-40B4-BE49-F238E27FC236}">
                <a16:creationId xmlns:a16="http://schemas.microsoft.com/office/drawing/2014/main" id="{7BD91AE1-C1E7-5D44-AEB6-9B49418DFB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0515" y="6531036"/>
            <a:ext cx="7382833" cy="2106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© 2022 Presciant – All Rights Reserved | &lt;change text in header/footer to doc name&gt;</a:t>
            </a:r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70655FDF-493A-B049-B09C-369110F376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3349" y="6531036"/>
            <a:ext cx="803365" cy="2106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fld id="{E1848CB7-BAF0-0C4F-9947-604B3D4BE23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7175270-3C77-8943-ACD5-1B1BEB8293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85521" y="6522572"/>
            <a:ext cx="127000" cy="228600"/>
          </a:xfrm>
          <a:prstGeom prst="rect">
            <a:avLst/>
          </a:prstGeom>
        </p:spPr>
      </p:pic>
      <p:sp>
        <p:nvSpPr>
          <p:cNvPr id="20" name="Title Placeholder 5">
            <a:extLst>
              <a:ext uri="{FF2B5EF4-FFF2-40B4-BE49-F238E27FC236}">
                <a16:creationId xmlns:a16="http://schemas.microsoft.com/office/drawing/2014/main" id="{05108727-670B-1446-98C1-DF71D970D5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352" y="0"/>
            <a:ext cx="11543362" cy="83960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>
              <a:defRPr lang="en-GB" sz="2000" b="0" i="0" kern="1200" spc="-30" baseline="0" dirty="0">
                <a:solidFill>
                  <a:schemeClr val="bg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en-GB" dirty="0"/>
              <a:t>Insights for Brands - Subheading one line only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E61FB4-3C51-2241-8524-1EF00E15F1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287" y="6510334"/>
            <a:ext cx="973162" cy="21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80591"/>
      </p:ext>
    </p:extLst>
  </p:cSld>
  <p:clrMapOvr>
    <a:masterClrMapping/>
  </p:clrMapOvr>
  <p:transition spd="slow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DE6D7EF-C1CF-444E-AD4E-3BE6AAA87B94}"/>
              </a:ext>
            </a:extLst>
          </p:cNvPr>
          <p:cNvSpPr/>
          <p:nvPr userDrawn="1"/>
        </p:nvSpPr>
        <p:spPr>
          <a:xfrm>
            <a:off x="0" y="848070"/>
            <a:ext cx="12192000" cy="5540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9B87F35-D7A8-594A-9AE9-419BF7A616AB}"/>
              </a:ext>
            </a:extLst>
          </p:cNvPr>
          <p:cNvSpPr/>
          <p:nvPr userDrawn="1"/>
        </p:nvSpPr>
        <p:spPr>
          <a:xfrm>
            <a:off x="0" y="6397073"/>
            <a:ext cx="12204440" cy="547146"/>
          </a:xfrm>
          <a:prstGeom prst="rect">
            <a:avLst/>
          </a:prstGeom>
          <a:solidFill>
            <a:srgbClr val="002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ooter Placeholder 6">
            <a:extLst>
              <a:ext uri="{FF2B5EF4-FFF2-40B4-BE49-F238E27FC236}">
                <a16:creationId xmlns:a16="http://schemas.microsoft.com/office/drawing/2014/main" id="{9C877FAC-22AA-E943-BC82-B78AD7757A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0515" y="6531036"/>
            <a:ext cx="7382833" cy="2106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© 2022 Presciant – All Rights Reserved | &lt;change text in header/footer to doc name&gt;</a:t>
            </a:r>
          </a:p>
        </p:txBody>
      </p:sp>
      <p:sp>
        <p:nvSpPr>
          <p:cNvPr id="26" name="Slide Number Placeholder 8">
            <a:extLst>
              <a:ext uri="{FF2B5EF4-FFF2-40B4-BE49-F238E27FC236}">
                <a16:creationId xmlns:a16="http://schemas.microsoft.com/office/drawing/2014/main" id="{041BB0EA-C058-524C-B4D9-5755B1497F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3349" y="6531036"/>
            <a:ext cx="803365" cy="2106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fld id="{E1848CB7-BAF0-0C4F-9947-604B3D4BE23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0B4513B-80E3-EA49-AC10-7DB317F5A5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85521" y="6522572"/>
            <a:ext cx="127000" cy="2286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9857B5C-9C97-544C-865D-D4BEB4B9D0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287" y="6510334"/>
            <a:ext cx="973162" cy="217036"/>
          </a:xfrm>
          <a:prstGeom prst="rect">
            <a:avLst/>
          </a:prstGeom>
        </p:spPr>
      </p:pic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26F0D930-A2E3-C845-AE68-5452E17CA1ED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23353" y="2232560"/>
            <a:ext cx="2771356" cy="3834608"/>
          </a:xfrm>
          <a:prstGeom prst="rect">
            <a:avLst/>
          </a:prstGeom>
        </p:spPr>
        <p:txBody>
          <a:bodyPr vert="horz" lIns="108000" tIns="108000" rIns="108000" bIns="108000" numCol="1" spcCol="360000" rtlCol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0" i="0" spc="-30" baseline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Body Copy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2200F53B-DD2A-2A45-892A-FE658BAB2EF9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247355" y="2232560"/>
            <a:ext cx="2771356" cy="3834608"/>
          </a:xfrm>
          <a:prstGeom prst="rect">
            <a:avLst/>
          </a:prstGeom>
        </p:spPr>
        <p:txBody>
          <a:bodyPr vert="horz" lIns="108000" tIns="108000" rIns="108000" bIns="108000" numCol="1" spcCol="360000" rtlCol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0" i="0" spc="-30" baseline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Body Copy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DA4AC653-8F62-8C41-97E7-4C986EE3F89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171357" y="2232560"/>
            <a:ext cx="2771356" cy="3834608"/>
          </a:xfrm>
          <a:prstGeom prst="rect">
            <a:avLst/>
          </a:prstGeom>
        </p:spPr>
        <p:txBody>
          <a:bodyPr vert="horz" lIns="108000" tIns="108000" rIns="108000" bIns="108000" numCol="1" spcCol="360000" rtlCol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0" i="0" spc="-30" baseline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Body Copy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85B75DA7-A40C-A84A-8152-081B6E68353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095358" y="2232560"/>
            <a:ext cx="2771356" cy="3834608"/>
          </a:xfrm>
          <a:prstGeom prst="rect">
            <a:avLst/>
          </a:prstGeom>
        </p:spPr>
        <p:txBody>
          <a:bodyPr vert="horz" wrap="none" lIns="108000" tIns="108000" rIns="108000" bIns="108000" numCol="1" spcCol="360000" rtlCol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0" i="0" spc="-30" baseline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Body Copy</a:t>
            </a:r>
          </a:p>
        </p:txBody>
      </p:sp>
      <p:sp>
        <p:nvSpPr>
          <p:cNvPr id="13" name="Title Placeholder 5">
            <a:extLst>
              <a:ext uri="{FF2B5EF4-FFF2-40B4-BE49-F238E27FC236}">
                <a16:creationId xmlns:a16="http://schemas.microsoft.com/office/drawing/2014/main" id="{DC04A934-3D3A-564B-B134-A0DB28E59B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352" y="0"/>
            <a:ext cx="11543362" cy="83960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>
              <a:defRPr lang="en-GB" sz="2000" b="0" i="0" kern="1200" spc="-30" baseline="0" dirty="0">
                <a:solidFill>
                  <a:schemeClr val="bg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en-GB" dirty="0"/>
              <a:t>Insights for Brands - Subheading one line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012050"/>
      </p:ext>
    </p:extLst>
  </p:cSld>
  <p:clrMapOvr>
    <a:masterClrMapping/>
  </p:clrMapOvr>
  <p:transition spd="slow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47145D8-778A-7F4D-8573-F45EFF4699C9}"/>
              </a:ext>
            </a:extLst>
          </p:cNvPr>
          <p:cNvSpPr/>
          <p:nvPr userDrawn="1"/>
        </p:nvSpPr>
        <p:spPr>
          <a:xfrm>
            <a:off x="0" y="848069"/>
            <a:ext cx="12192000" cy="55405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CA3BBAD-F0AE-4749-9A16-2B11EDE8F3A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679825" y="1871834"/>
            <a:ext cx="1604963" cy="1603375"/>
          </a:xfrm>
          <a:prstGeom prst="rect">
            <a:avLst/>
          </a:prstGeom>
          <a:noFill/>
        </p:spPr>
        <p:txBody>
          <a:bodyPr lIns="0" tIns="0" rIns="0" bIns="0" anchor="ctr" anchorCtr="0"/>
          <a:lstStyle>
            <a:lvl1pPr marL="0" indent="0" algn="ctr">
              <a:buNone/>
              <a:defRPr sz="1000" b="0" i="0">
                <a:solidFill>
                  <a:srgbClr val="161616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PICTURE GOES HERE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034872EB-2B92-F44E-AA6A-5FCB0130340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633593" y="1871834"/>
            <a:ext cx="1604963" cy="160337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1000" b="0" i="0">
                <a:solidFill>
                  <a:srgbClr val="161616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PICTURE GOES HERE</a:t>
            </a:r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549D9E6A-318B-6946-B0B9-F91DECD768D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587361" y="1871834"/>
            <a:ext cx="1604963" cy="160337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1000" b="0" i="0">
                <a:solidFill>
                  <a:srgbClr val="161616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PICTURE GOES HERE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C190E760-4A59-DB4F-9B77-F1A4D790119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541129" y="1871834"/>
            <a:ext cx="1604963" cy="160337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1000" b="0" i="0">
                <a:solidFill>
                  <a:srgbClr val="161616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PICTURE GOES HERE</a:t>
            </a:r>
          </a:p>
        </p:txBody>
      </p:sp>
      <p:sp>
        <p:nvSpPr>
          <p:cNvPr id="23" name="Picture Placeholder 7">
            <a:extLst>
              <a:ext uri="{FF2B5EF4-FFF2-40B4-BE49-F238E27FC236}">
                <a16:creationId xmlns:a16="http://schemas.microsoft.com/office/drawing/2014/main" id="{C025FBC5-3B77-B044-B084-0028DEFCEB7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679825" y="3830595"/>
            <a:ext cx="1604963" cy="160337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1000" b="0" i="0">
                <a:solidFill>
                  <a:srgbClr val="161616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PICTURE GOES HERE</a:t>
            </a:r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12593436-DB15-D242-BD24-43837A70FAF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633593" y="3830595"/>
            <a:ext cx="1604963" cy="160337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1000" b="0" i="0">
                <a:solidFill>
                  <a:srgbClr val="161616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PICTURE GOES HERE</a:t>
            </a:r>
          </a:p>
        </p:txBody>
      </p:sp>
      <p:sp>
        <p:nvSpPr>
          <p:cNvPr id="25" name="Picture Placeholder 7">
            <a:extLst>
              <a:ext uri="{FF2B5EF4-FFF2-40B4-BE49-F238E27FC236}">
                <a16:creationId xmlns:a16="http://schemas.microsoft.com/office/drawing/2014/main" id="{EADCCA3E-810D-EA47-8A55-A08C6BA2B93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587361" y="3830595"/>
            <a:ext cx="1604963" cy="160337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1000" b="0" i="0">
                <a:solidFill>
                  <a:srgbClr val="161616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PICTURE GOES HERE</a:t>
            </a:r>
          </a:p>
        </p:txBody>
      </p:sp>
      <p:sp>
        <p:nvSpPr>
          <p:cNvPr id="26" name="Picture Placeholder 7">
            <a:extLst>
              <a:ext uri="{FF2B5EF4-FFF2-40B4-BE49-F238E27FC236}">
                <a16:creationId xmlns:a16="http://schemas.microsoft.com/office/drawing/2014/main" id="{C6786D26-53C4-FD44-BE19-2B4F9B7B5DD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541129" y="3830595"/>
            <a:ext cx="1604963" cy="160337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1000" b="0" i="0">
                <a:solidFill>
                  <a:srgbClr val="161616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PICTURE GOES HERE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488F3E6-3668-464C-A283-8578B1323F6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3353" y="1470239"/>
            <a:ext cx="3038740" cy="15820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spc="-30" baseline="0">
                <a:solidFill>
                  <a:srgbClr val="0090BF"/>
                </a:solidFill>
                <a:latin typeface="Montserra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Sub Text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18AE82E-8AAC-9D49-BD35-A67C29DBE6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9825" y="3168356"/>
            <a:ext cx="1604963" cy="11604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ts val="1550"/>
              </a:lnSpc>
              <a:buNone/>
              <a:defRPr sz="800" b="0" i="0" spc="0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B419222E-CFA7-354C-99D8-F89BCF917C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79825" y="3292588"/>
            <a:ext cx="1604963" cy="11604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ts val="1550"/>
              </a:lnSpc>
              <a:buNone/>
              <a:defRPr sz="800" b="1" i="0" spc="0">
                <a:solidFill>
                  <a:schemeClr val="bg1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5008ADCB-3F2E-E74B-A769-A4F8599767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632450" y="3168356"/>
            <a:ext cx="1604963" cy="11604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ts val="1550"/>
              </a:lnSpc>
              <a:buNone/>
              <a:defRPr sz="800" b="0" i="0" spc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C919BCC3-C1E5-2C42-B70B-DBCBD45335C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632450" y="3292588"/>
            <a:ext cx="1604963" cy="11604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ts val="1550"/>
              </a:lnSpc>
              <a:buNone/>
              <a:defRPr sz="800" b="1" i="0" spc="0">
                <a:solidFill>
                  <a:schemeClr val="bg1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244FCB0D-9B36-6849-99C9-39A16F80630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88250" y="3168356"/>
            <a:ext cx="1604963" cy="11604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ts val="1550"/>
              </a:lnSpc>
              <a:buNone/>
              <a:defRPr sz="800" b="0" i="0" spc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A63307A4-4590-D24B-9A3C-88182CA9BC3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588250" y="3292588"/>
            <a:ext cx="1604963" cy="11604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ts val="1550"/>
              </a:lnSpc>
              <a:buNone/>
              <a:defRPr sz="800" b="1" i="0" spc="0">
                <a:solidFill>
                  <a:schemeClr val="bg1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8514F83C-74DA-1A4A-B12E-CD210EAB90D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544050" y="3168356"/>
            <a:ext cx="1604963" cy="11604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ts val="1550"/>
              </a:lnSpc>
              <a:buNone/>
              <a:defRPr sz="800" b="0" i="0" spc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B99661B1-C5C3-AC44-B780-0E08C30875E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544050" y="3292588"/>
            <a:ext cx="1604963" cy="11604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ts val="1550"/>
              </a:lnSpc>
              <a:buNone/>
              <a:defRPr sz="800" b="1" i="0" spc="0">
                <a:solidFill>
                  <a:schemeClr val="bg1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7F7793D9-F760-0444-8918-609689C9983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679825" y="5134059"/>
            <a:ext cx="1604963" cy="11604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ts val="1550"/>
              </a:lnSpc>
              <a:buNone/>
              <a:defRPr sz="800" b="0" i="0" spc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4C98F225-0103-8E4C-8974-A8239875C64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679825" y="5258291"/>
            <a:ext cx="1604963" cy="11604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ts val="1550"/>
              </a:lnSpc>
              <a:buNone/>
              <a:defRPr sz="800" b="1" i="0" spc="0">
                <a:solidFill>
                  <a:schemeClr val="bg1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9233D13B-D2AB-804F-8265-D66241D070D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632450" y="5134059"/>
            <a:ext cx="1604963" cy="11604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ts val="1550"/>
              </a:lnSpc>
              <a:buNone/>
              <a:defRPr sz="800" b="0" i="0" spc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06A19105-2B79-7E40-82F4-BFD312BF24E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632450" y="5258291"/>
            <a:ext cx="1604963" cy="11604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ts val="1550"/>
              </a:lnSpc>
              <a:buNone/>
              <a:defRPr sz="800" b="1" i="0" spc="0">
                <a:solidFill>
                  <a:schemeClr val="bg1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14B543FE-5EC2-D940-A3DD-D891CF8C4B9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588250" y="5134059"/>
            <a:ext cx="1604963" cy="11604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ts val="1550"/>
              </a:lnSpc>
              <a:buNone/>
              <a:defRPr sz="800" b="0" i="0" spc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431964DF-7A5C-1F45-A40F-C10BB3B8962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588250" y="5258291"/>
            <a:ext cx="1604963" cy="11604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ts val="1550"/>
              </a:lnSpc>
              <a:buNone/>
              <a:defRPr sz="800" b="1" i="0" spc="0">
                <a:solidFill>
                  <a:schemeClr val="bg1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1" name="Text Placeholder 6">
            <a:extLst>
              <a:ext uri="{FF2B5EF4-FFF2-40B4-BE49-F238E27FC236}">
                <a16:creationId xmlns:a16="http://schemas.microsoft.com/office/drawing/2014/main" id="{D167DB70-92C0-7646-BF64-FEA021CE29C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544050" y="5134059"/>
            <a:ext cx="1604963" cy="11604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ts val="1550"/>
              </a:lnSpc>
              <a:buNone/>
              <a:defRPr sz="800" b="0" i="0" spc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2" name="Text Placeholder 6">
            <a:extLst>
              <a:ext uri="{FF2B5EF4-FFF2-40B4-BE49-F238E27FC236}">
                <a16:creationId xmlns:a16="http://schemas.microsoft.com/office/drawing/2014/main" id="{D4BC3983-C76D-1845-8B21-4B8D4ED2D5A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544050" y="5258291"/>
            <a:ext cx="1604963" cy="11604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ts val="1550"/>
              </a:lnSpc>
              <a:buNone/>
              <a:defRPr sz="800" b="1" i="0" spc="0">
                <a:solidFill>
                  <a:schemeClr val="bg1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8EDF40C-796C-3E4C-AAD3-8F5DCD7D4BDB}"/>
              </a:ext>
            </a:extLst>
          </p:cNvPr>
          <p:cNvSpPr/>
          <p:nvPr userDrawn="1"/>
        </p:nvSpPr>
        <p:spPr>
          <a:xfrm>
            <a:off x="-12440" y="6388608"/>
            <a:ext cx="12204440" cy="547146"/>
          </a:xfrm>
          <a:prstGeom prst="rect">
            <a:avLst/>
          </a:prstGeom>
          <a:solidFill>
            <a:srgbClr val="002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itle Placeholder 5">
            <a:extLst>
              <a:ext uri="{FF2B5EF4-FFF2-40B4-BE49-F238E27FC236}">
                <a16:creationId xmlns:a16="http://schemas.microsoft.com/office/drawing/2014/main" id="{000A15A7-E2EE-984C-965C-BB5BC1524F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352" y="0"/>
            <a:ext cx="11543362" cy="83960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>
              <a:defRPr lang="en-GB" sz="2000" b="0" i="0" kern="1200" spc="-30" baseline="0" dirty="0">
                <a:solidFill>
                  <a:schemeClr val="bg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en-GB" dirty="0"/>
              <a:t>Insights for Brands - Subheading one line only</a:t>
            </a:r>
            <a:endParaRPr lang="en-US" dirty="0"/>
          </a:p>
        </p:txBody>
      </p:sp>
      <p:sp>
        <p:nvSpPr>
          <p:cNvPr id="50" name="Footer Placeholder 6">
            <a:extLst>
              <a:ext uri="{FF2B5EF4-FFF2-40B4-BE49-F238E27FC236}">
                <a16:creationId xmlns:a16="http://schemas.microsoft.com/office/drawing/2014/main" id="{D3D69168-400A-8A42-99DB-99108D815B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0515" y="6531036"/>
            <a:ext cx="7382833" cy="2106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© 2022 Presciant – All Rights Reserved | &lt;change text in header/footer to doc name&gt;</a:t>
            </a:r>
          </a:p>
        </p:txBody>
      </p:sp>
      <p:sp>
        <p:nvSpPr>
          <p:cNvPr id="51" name="Slide Number Placeholder 8">
            <a:extLst>
              <a:ext uri="{FF2B5EF4-FFF2-40B4-BE49-F238E27FC236}">
                <a16:creationId xmlns:a16="http://schemas.microsoft.com/office/drawing/2014/main" id="{CA860396-F057-AD4E-B903-6899899641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3349" y="6531036"/>
            <a:ext cx="803365" cy="2106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fld id="{E1848CB7-BAF0-0C4F-9947-604B3D4BE23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2FB7B0F2-3C64-5D46-BAE0-F74377BABE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85521" y="6522572"/>
            <a:ext cx="127000" cy="2286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889F913A-F745-BD43-8A55-4E6CF1EC0E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287" y="6510334"/>
            <a:ext cx="973162" cy="21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585888"/>
      </p:ext>
    </p:extLst>
  </p:cSld>
  <p:clrMapOvr>
    <a:masterClrMapping/>
  </p:clrMapOvr>
  <p:transition spd="slow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730B3C3-EA34-D54A-A86E-3610B6FCCC94}"/>
              </a:ext>
            </a:extLst>
          </p:cNvPr>
          <p:cNvSpPr/>
          <p:nvPr userDrawn="1"/>
        </p:nvSpPr>
        <p:spPr>
          <a:xfrm>
            <a:off x="0" y="848069"/>
            <a:ext cx="12192000" cy="55405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8CE699E-5AED-E144-A9B8-D0FF1B5EF9D8}"/>
              </a:ext>
            </a:extLst>
          </p:cNvPr>
          <p:cNvSpPr>
            <a:spLocks noGrp="1"/>
          </p:cNvSpPr>
          <p:nvPr userDrawn="1">
            <p:ph idx="10" hasCustomPrompt="1"/>
          </p:nvPr>
        </p:nvSpPr>
        <p:spPr>
          <a:xfrm>
            <a:off x="3680515" y="1472523"/>
            <a:ext cx="8186199" cy="4537407"/>
          </a:xfrm>
          <a:prstGeom prst="rect">
            <a:avLst/>
          </a:prstGeom>
        </p:spPr>
        <p:txBody>
          <a:bodyPr vert="horz" lIns="0" tIns="0" rIns="0" bIns="0" numCol="1" rtlCol="0">
            <a:noAutofit/>
          </a:bodyPr>
          <a:lstStyle>
            <a:lvl1pPr>
              <a:lnSpc>
                <a:spcPts val="1100"/>
              </a:lnSpc>
              <a:spcAft>
                <a:spcPts val="1100"/>
              </a:spcAft>
              <a:defRPr lang="en-US" sz="1200" b="0" i="0" kern="1200" spc="-30" baseline="0" dirty="0">
                <a:solidFill>
                  <a:srgbClr val="161616"/>
                </a:solidFill>
                <a:latin typeface="Montserrat" pitchFamily="2" charset="77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ts val="1100"/>
              </a:lnSpc>
              <a:spcBef>
                <a:spcPts val="0"/>
              </a:spcBef>
              <a:spcAft>
                <a:spcPts val="1100"/>
              </a:spcAft>
              <a:buFont typeface="Arial" panose="020B0604020202020204" pitchFamily="34" charset="0"/>
              <a:buNone/>
            </a:pPr>
            <a:r>
              <a:rPr lang="en-US" dirty="0"/>
              <a:t>Body Copy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57725A1E-0EFE-3E49-A66C-74D4E686F46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23352" y="1473209"/>
            <a:ext cx="1604963" cy="160337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1000" b="0" i="0">
                <a:solidFill>
                  <a:srgbClr val="161616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PICTURE GOES HERE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31CEB460-658E-7341-BFE6-6C480F09EB1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3352" y="3137414"/>
            <a:ext cx="1604963" cy="11604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1000" b="1" i="0" spc="0">
                <a:solidFill>
                  <a:srgbClr val="161616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5960D41-1250-A64D-8C75-1B3A0A144662}"/>
              </a:ext>
            </a:extLst>
          </p:cNvPr>
          <p:cNvSpPr/>
          <p:nvPr userDrawn="1"/>
        </p:nvSpPr>
        <p:spPr>
          <a:xfrm>
            <a:off x="-12440" y="6388608"/>
            <a:ext cx="12204440" cy="547146"/>
          </a:xfrm>
          <a:prstGeom prst="rect">
            <a:avLst/>
          </a:prstGeom>
          <a:solidFill>
            <a:srgbClr val="002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itle Placeholder 5">
            <a:extLst>
              <a:ext uri="{FF2B5EF4-FFF2-40B4-BE49-F238E27FC236}">
                <a16:creationId xmlns:a16="http://schemas.microsoft.com/office/drawing/2014/main" id="{3CEF4669-09B5-5442-980A-534EB2AD4F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352" y="0"/>
            <a:ext cx="11543362" cy="83960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>
              <a:defRPr lang="en-GB" sz="2000" b="0" i="0" kern="1200" spc="-30" baseline="0" dirty="0">
                <a:solidFill>
                  <a:schemeClr val="bg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en-GB" dirty="0"/>
              <a:t>Insights for Brands - Subheading one line only</a:t>
            </a:r>
            <a:endParaRPr lang="en-US" dirty="0"/>
          </a:p>
        </p:txBody>
      </p:sp>
      <p:sp>
        <p:nvSpPr>
          <p:cNvPr id="22" name="Footer Placeholder 6">
            <a:extLst>
              <a:ext uri="{FF2B5EF4-FFF2-40B4-BE49-F238E27FC236}">
                <a16:creationId xmlns:a16="http://schemas.microsoft.com/office/drawing/2014/main" id="{B71ECC17-1133-CA46-BCCB-846356F057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0515" y="6531036"/>
            <a:ext cx="7382833" cy="2106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© 2022 Presciant – All Rights Reserved | &lt;change text in header/footer to doc name&gt;</a:t>
            </a:r>
          </a:p>
        </p:txBody>
      </p:sp>
      <p:sp>
        <p:nvSpPr>
          <p:cNvPr id="23" name="Slide Number Placeholder 8">
            <a:extLst>
              <a:ext uri="{FF2B5EF4-FFF2-40B4-BE49-F238E27FC236}">
                <a16:creationId xmlns:a16="http://schemas.microsoft.com/office/drawing/2014/main" id="{ABC24C20-5070-E347-B0EF-708083B308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3349" y="6531036"/>
            <a:ext cx="803365" cy="2106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fld id="{E1848CB7-BAF0-0C4F-9947-604B3D4BE23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2722BAD-F661-E243-8140-D1B56E4A4A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85521" y="6522572"/>
            <a:ext cx="127000" cy="2286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D3F58D9-B0EC-6847-9450-3F6A08C88E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287" y="6510334"/>
            <a:ext cx="973162" cy="21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005148"/>
      </p:ext>
    </p:extLst>
  </p:cSld>
  <p:clrMapOvr>
    <a:masterClrMapping/>
  </p:clrMapOvr>
  <p:transition spd="slow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7AE0F1C-99F6-C24C-A15D-737D7404B42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pc="0">
                <a:solidFill>
                  <a:srgbClr val="161616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Picture goes here</a:t>
            </a:r>
          </a:p>
        </p:txBody>
      </p:sp>
      <p:sp>
        <p:nvSpPr>
          <p:cNvPr id="7" name="Title Placeholder 5">
            <a:extLst>
              <a:ext uri="{FF2B5EF4-FFF2-40B4-BE49-F238E27FC236}">
                <a16:creationId xmlns:a16="http://schemas.microsoft.com/office/drawing/2014/main" id="{D7F56129-F1B2-4C42-BC15-240F745EC8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352" y="3429000"/>
            <a:ext cx="4034237" cy="157655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sz="2400" b="0" i="0" spc="-30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GB" dirty="0"/>
              <a:t>EVRAZ</a:t>
            </a:r>
            <a:br>
              <a:rPr lang="en-GB" dirty="0"/>
            </a:br>
            <a:r>
              <a:rPr lang="en-GB" dirty="0"/>
              <a:t>Branding the Product Portfolio</a:t>
            </a:r>
            <a:br>
              <a:rPr lang="en-GB" dirty="0"/>
            </a:br>
            <a:r>
              <a:rPr lang="en-GB" dirty="0"/>
              <a:t>Pilot for Wheels</a:t>
            </a:r>
            <a:endParaRPr lang="en-US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84DEA78E-001D-7749-A685-78B3365B9BD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3353" y="6123326"/>
            <a:ext cx="3038740" cy="45217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spc="-30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February 2,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306987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753F65-7845-8544-86E2-63DB1B772C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37966" y="3002046"/>
            <a:ext cx="4516068" cy="109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697587"/>
      </p:ext>
    </p:extLst>
  </p:cSld>
  <p:clrMapOvr>
    <a:masterClrMapping/>
  </p:clrMapOvr>
  <p:transition spd="slow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ustom Layout cop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"/>
          <p:cNvSpPr/>
          <p:nvPr/>
        </p:nvSpPr>
        <p:spPr>
          <a:xfrm>
            <a:off x="0" y="0"/>
            <a:ext cx="12192000" cy="127000"/>
          </a:xfrm>
          <a:prstGeom prst="rect">
            <a:avLst/>
          </a:prstGeom>
          <a:solidFill>
            <a:srgbClr val="F5BAC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 dirty="0"/>
          </a:p>
        </p:txBody>
      </p:sp>
      <p:sp>
        <p:nvSpPr>
          <p:cNvPr id="41" name="Rectangle"/>
          <p:cNvSpPr/>
          <p:nvPr/>
        </p:nvSpPr>
        <p:spPr>
          <a:xfrm>
            <a:off x="0" y="6731000"/>
            <a:ext cx="12192000" cy="127000"/>
          </a:xfrm>
          <a:prstGeom prst="rect">
            <a:avLst/>
          </a:prstGeom>
          <a:solidFill>
            <a:srgbClr val="F5BAC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 dirty="0"/>
          </a:p>
        </p:txBody>
      </p:sp>
      <p:sp>
        <p:nvSpPr>
          <p:cNvPr id="42" name="Rectangle"/>
          <p:cNvSpPr/>
          <p:nvPr/>
        </p:nvSpPr>
        <p:spPr>
          <a:xfrm>
            <a:off x="0" y="0"/>
            <a:ext cx="127000" cy="6858001"/>
          </a:xfrm>
          <a:prstGeom prst="rect">
            <a:avLst/>
          </a:prstGeom>
          <a:solidFill>
            <a:srgbClr val="F5BAC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 dirty="0"/>
          </a:p>
        </p:txBody>
      </p:sp>
      <p:sp>
        <p:nvSpPr>
          <p:cNvPr id="43" name="Rectangle"/>
          <p:cNvSpPr/>
          <p:nvPr/>
        </p:nvSpPr>
        <p:spPr>
          <a:xfrm>
            <a:off x="12065000" y="0"/>
            <a:ext cx="127000" cy="6858001"/>
          </a:xfrm>
          <a:prstGeom prst="rect">
            <a:avLst/>
          </a:prstGeom>
          <a:solidFill>
            <a:srgbClr val="F5BAC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 dirty="0"/>
          </a:p>
        </p:txBody>
      </p:sp>
      <p:grpSp>
        <p:nvGrpSpPr>
          <p:cNvPr id="46" name="Group"/>
          <p:cNvGrpSpPr/>
          <p:nvPr/>
        </p:nvGrpSpPr>
        <p:grpSpPr>
          <a:xfrm>
            <a:off x="11025151" y="6412340"/>
            <a:ext cx="557251" cy="214635"/>
            <a:chOff x="0" y="0"/>
            <a:chExt cx="557249" cy="214633"/>
          </a:xfrm>
        </p:grpSpPr>
        <p:pic>
          <p:nvPicPr>
            <p:cNvPr id="44" name="Image" descr="Image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33135"/>
              <a:ext cx="444367" cy="1737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5" name="Line"/>
            <p:cNvSpPr/>
            <p:nvPr/>
          </p:nvSpPr>
          <p:spPr>
            <a:xfrm flipV="1">
              <a:off x="557248" y="0"/>
              <a:ext cx="2" cy="214635"/>
            </a:xfrm>
            <a:prstGeom prst="line">
              <a:avLst/>
            </a:prstGeom>
            <a:noFill/>
            <a:ln w="3175" cap="flat">
              <a:solidFill>
                <a:srgbClr val="867F7C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dirty="0"/>
            </a:p>
          </p:txBody>
        </p:sp>
      </p:grpSp>
      <p:sp>
        <p:nvSpPr>
          <p:cNvPr id="4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666792" y="6392231"/>
            <a:ext cx="237616" cy="256539"/>
          </a:xfrm>
          <a:prstGeom prst="rect">
            <a:avLst/>
          </a:prstGeom>
        </p:spPr>
        <p:txBody>
          <a:bodyPr lIns="45718" tIns="45718" rIns="45718" bIns="45718"/>
          <a:lstStyle>
            <a:lvl1pPr algn="ctr" defTabSz="914400">
              <a:defRPr b="1">
                <a:solidFill>
                  <a:srgbClr val="867F7C"/>
                </a:solidFill>
                <a:latin typeface="Ogilvy Serif"/>
                <a:ea typeface="Ogilvy Serif"/>
                <a:cs typeface="Ogilvy Serif"/>
                <a:sym typeface="Ogilvy Serif"/>
              </a:defRPr>
            </a:lvl1pPr>
          </a:lstStyle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69295373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ED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7" name="Body Level One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E42D962B-C1DB-A041-A431-550CAA1C359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57820" y="6609522"/>
            <a:ext cx="508102" cy="151530"/>
          </a:xfrm>
          <a:prstGeom prst="rect">
            <a:avLst/>
          </a:prstGeom>
        </p:spPr>
        <p:txBody>
          <a:bodyPr/>
          <a:lstStyle>
            <a:lvl1pPr>
              <a:defRPr sz="700"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464499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8A119CF-3BD8-FF4C-A476-BCEC25FD9E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1" y="0"/>
            <a:ext cx="12191999" cy="6858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49C1CE5C-370F-9148-B5EC-80F671E971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29560" y="616185"/>
            <a:ext cx="5886485" cy="1334680"/>
          </a:xfrm>
        </p:spPr>
        <p:txBody>
          <a:bodyPr anchor="t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AC1FDFB-FD54-094C-8177-0EFD54CBB5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29560" y="1950865"/>
            <a:ext cx="5886485" cy="103028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9E2C0522-11E3-B14D-B627-34BCEB2EEC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29560" y="3013990"/>
            <a:ext cx="1195549" cy="543110"/>
          </a:xfrm>
        </p:spPr>
        <p:txBody>
          <a:bodyPr/>
          <a:lstStyle>
            <a:lvl1pPr>
              <a:defRPr sz="1800">
                <a:solidFill>
                  <a:srgbClr val="22347A"/>
                </a:solidFill>
              </a:defRPr>
            </a:lvl1pPr>
          </a:lstStyle>
          <a:p>
            <a:fld id="{B3FCE03A-150E-7149-9995-AEE6B6836D5C}" type="datetime1">
              <a:rPr lang="en-US" smtClean="0"/>
              <a:t>3/27/26</a:t>
            </a:fld>
            <a:endParaRPr lang="en-US" sz="180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A4824BB-1F54-634B-8BA4-DA4955A4C2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65884" y="5611681"/>
            <a:ext cx="2750161" cy="63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3697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448EFDB-0C52-774E-8648-4E04253E7F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800000"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80439D-01B7-5640-9DBE-AAF8493B1F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948" y="3213876"/>
            <a:ext cx="7822020" cy="1334680"/>
          </a:xfrm>
        </p:spPr>
        <p:txBody>
          <a:bodyPr anchor="t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31DD80-8B51-6846-AB6E-1AAD48635F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948" y="4548556"/>
            <a:ext cx="7822020" cy="103028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947DA-B582-2E46-8D2F-25FE2C40D4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6948" y="5611681"/>
            <a:ext cx="1588658" cy="543110"/>
          </a:xfrm>
        </p:spPr>
        <p:txBody>
          <a:bodyPr/>
          <a:lstStyle>
            <a:lvl1pPr>
              <a:defRPr sz="1800">
                <a:solidFill>
                  <a:srgbClr val="22347A"/>
                </a:solidFill>
              </a:defRPr>
            </a:lvl1pPr>
          </a:lstStyle>
          <a:p>
            <a:fld id="{B3FCE03A-150E-7149-9995-AEE6B6836D5C}" type="datetime1">
              <a:rPr lang="en-US" smtClean="0"/>
              <a:t>3/27/26</a:t>
            </a:fld>
            <a:endParaRPr lang="en-US" sz="1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EA30A5-0768-AA44-B463-EDBCBF1BF1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65884" y="5611681"/>
            <a:ext cx="2750161" cy="63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0206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8A119CF-3BD8-FF4C-A476-BCEC25FD9E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1" y="0"/>
            <a:ext cx="12191999" cy="6858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49C1CE5C-370F-9148-B5EC-80F671E971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29560" y="616185"/>
            <a:ext cx="5886485" cy="1334680"/>
          </a:xfrm>
        </p:spPr>
        <p:txBody>
          <a:bodyPr anchor="t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AC1FDFB-FD54-094C-8177-0EFD54CBB5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29560" y="1950865"/>
            <a:ext cx="5886485" cy="103028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9E2C0522-11E3-B14D-B627-34BCEB2EEC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29560" y="3013990"/>
            <a:ext cx="1195549" cy="543110"/>
          </a:xfrm>
        </p:spPr>
        <p:txBody>
          <a:bodyPr/>
          <a:lstStyle>
            <a:lvl1pPr>
              <a:defRPr sz="1800">
                <a:solidFill>
                  <a:srgbClr val="22347A"/>
                </a:solidFill>
              </a:defRPr>
            </a:lvl1pPr>
          </a:lstStyle>
          <a:p>
            <a:fld id="{B3FCE03A-150E-7149-9995-AEE6B6836D5C}" type="datetime1">
              <a:rPr lang="en-US" smtClean="0"/>
              <a:t>3/27/26</a:t>
            </a:fld>
            <a:endParaRPr lang="en-US" sz="18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A4824BB-1F54-634B-8BA4-DA4955A4C2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65884" y="5611681"/>
            <a:ext cx="2750161" cy="63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6585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A2ADD4C8-155D-5D43-B4FE-EBDF6F52F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F29E099-F872-6545-8EF1-3F2EDB004F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7173" y="1579652"/>
            <a:ext cx="11518090" cy="4577137"/>
          </a:xfrm>
        </p:spPr>
        <p:txBody>
          <a:bodyPr/>
          <a:lstStyle>
            <a:lvl1pPr>
              <a:defRPr>
                <a:latin typeface="Ogilvy Sans" panose="02010503040101060103" pitchFamily="2" charset="77"/>
              </a:defRPr>
            </a:lvl1pPr>
            <a:lvl2pPr>
              <a:defRPr>
                <a:latin typeface="Ogilvy Sans" panose="02010503040101060103" pitchFamily="2" charset="77"/>
              </a:defRPr>
            </a:lvl2pPr>
            <a:lvl3pPr>
              <a:defRPr>
                <a:latin typeface="Ogilvy Sans" panose="02010503040101060103" pitchFamily="2" charset="77"/>
              </a:defRPr>
            </a:lvl3pPr>
            <a:lvl4pPr>
              <a:defRPr>
                <a:latin typeface="Ogilvy Sans" panose="02010503040101060103" pitchFamily="2" charset="77"/>
              </a:defRPr>
            </a:lvl4pPr>
            <a:lvl5pPr>
              <a:defRPr>
                <a:latin typeface="Ogilvy Sans" panose="02010503040101060103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B433E8B-6AA4-4E49-97BE-D384F73DBC9E}"/>
              </a:ext>
            </a:extLst>
          </p:cNvPr>
          <p:cNvCxnSpPr>
            <a:cxnSpLocks/>
          </p:cNvCxnSpPr>
          <p:nvPr userDrawn="1"/>
        </p:nvCxnSpPr>
        <p:spPr>
          <a:xfrm>
            <a:off x="217962" y="1209782"/>
            <a:ext cx="1175607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70DB919-6E52-0248-85F2-585ADD1274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0366" y="6356350"/>
            <a:ext cx="5759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234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8DAC43-1CF5-B041-9EC6-C41F5829B3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441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1A30B-655F-6548-861A-9810B89B0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802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D21B8-AF8C-9F44-98DB-91B2E31C4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8156"/>
            <a:ext cx="10515600" cy="504880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3623A-0865-D642-80B9-FA3FE8016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92A8E-B31D-0649-AD82-46249E2D7F89}" type="datetime1">
              <a:rPr lang="en-US" smtClean="0"/>
              <a:t>3/27/26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8E934-78B2-8247-84AB-145E75653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92939-22E5-2F4B-B0FF-007D3E76C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AC43-1CF5-B041-9EC6-C41F5829B3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05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6313943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C514E68-C1C7-A440-9461-93333D723D71}"/>
              </a:ext>
            </a:extLst>
          </p:cNvPr>
          <p:cNvSpPr/>
          <p:nvPr userDrawn="1"/>
        </p:nvSpPr>
        <p:spPr>
          <a:xfrm>
            <a:off x="-12440" y="6399288"/>
            <a:ext cx="12204440" cy="547146"/>
          </a:xfrm>
          <a:prstGeom prst="rect">
            <a:avLst/>
          </a:prstGeom>
          <a:solidFill>
            <a:srgbClr val="002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F8184BB-0D66-D842-B9CD-63DB7AA1F206}"/>
              </a:ext>
            </a:extLst>
          </p:cNvPr>
          <p:cNvCxnSpPr>
            <a:cxnSpLocks/>
          </p:cNvCxnSpPr>
          <p:nvPr userDrawn="1"/>
        </p:nvCxnSpPr>
        <p:spPr>
          <a:xfrm>
            <a:off x="0" y="6388460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09F8307-3350-754D-ACF0-3D91B35905E0}"/>
              </a:ext>
            </a:extLst>
          </p:cNvPr>
          <p:cNvCxnSpPr>
            <a:cxnSpLocks/>
          </p:cNvCxnSpPr>
          <p:nvPr userDrawn="1"/>
        </p:nvCxnSpPr>
        <p:spPr>
          <a:xfrm>
            <a:off x="0" y="839605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613C5C29-ACC1-6145-939C-11C9F8DEAFC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20888" y="1472064"/>
            <a:ext cx="3549654" cy="15820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Sub Text</a:t>
            </a:r>
            <a:endParaRPr lang="en-US" dirty="0"/>
          </a:p>
        </p:txBody>
      </p:sp>
      <p:sp>
        <p:nvSpPr>
          <p:cNvPr id="16" name="Footer Placeholder 6">
            <a:extLst>
              <a:ext uri="{FF2B5EF4-FFF2-40B4-BE49-F238E27FC236}">
                <a16:creationId xmlns:a16="http://schemas.microsoft.com/office/drawing/2014/main" id="{3AEADBB0-C9AE-DA46-8DA0-1702088107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0515" y="6531036"/>
            <a:ext cx="7382833" cy="2106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© 2022 Presciant – All Rights Reserved | &lt;change text in header/footer to doc name&gt;</a:t>
            </a:r>
          </a:p>
        </p:txBody>
      </p:sp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BC0A7A83-E11D-7840-A1DB-1912E86FCE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3349" y="6531036"/>
            <a:ext cx="803365" cy="2106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fld id="{E1848CB7-BAF0-0C4F-9947-604B3D4BE23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2B64F1B-A6B9-324B-AE2D-FDF7A23B6F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287" y="6510334"/>
            <a:ext cx="973162" cy="217036"/>
          </a:xfrm>
          <a:prstGeom prst="rect">
            <a:avLst/>
          </a:prstGeom>
        </p:spPr>
      </p:pic>
      <p:sp>
        <p:nvSpPr>
          <p:cNvPr id="22" name="Title Placeholder 5">
            <a:extLst>
              <a:ext uri="{FF2B5EF4-FFF2-40B4-BE49-F238E27FC236}">
                <a16:creationId xmlns:a16="http://schemas.microsoft.com/office/drawing/2014/main" id="{BCF15ED1-7CC1-694B-97A1-F7EC2CEA8F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352" y="0"/>
            <a:ext cx="11543362" cy="83960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>
              <a:defRPr lang="en-GB" sz="2000" b="0" i="0" kern="1200" spc="-30" baseline="0" dirty="0">
                <a:solidFill>
                  <a:schemeClr val="bg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en-GB" dirty="0"/>
              <a:t>Insights for Brands - Subheading one line only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61E473E-BD2D-F949-8CE7-663B9CBA48A1}"/>
              </a:ext>
            </a:extLst>
          </p:cNvPr>
          <p:cNvSpPr/>
          <p:nvPr userDrawn="1"/>
        </p:nvSpPr>
        <p:spPr>
          <a:xfrm>
            <a:off x="4271375" y="839605"/>
            <a:ext cx="7920625" cy="5559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B86659C-9F00-194F-ADAA-F2C47A4E66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85521" y="6522572"/>
            <a:ext cx="127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04530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F8184BB-0D66-D842-B9CD-63DB7AA1F206}"/>
              </a:ext>
            </a:extLst>
          </p:cNvPr>
          <p:cNvCxnSpPr>
            <a:cxnSpLocks/>
          </p:cNvCxnSpPr>
          <p:nvPr userDrawn="1"/>
        </p:nvCxnSpPr>
        <p:spPr>
          <a:xfrm>
            <a:off x="0" y="6388460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09F8307-3350-754D-ACF0-3D91B35905E0}"/>
              </a:ext>
            </a:extLst>
          </p:cNvPr>
          <p:cNvCxnSpPr>
            <a:cxnSpLocks/>
          </p:cNvCxnSpPr>
          <p:nvPr userDrawn="1"/>
        </p:nvCxnSpPr>
        <p:spPr>
          <a:xfrm>
            <a:off x="0" y="839605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ooter Placeholder 6">
            <a:extLst>
              <a:ext uri="{FF2B5EF4-FFF2-40B4-BE49-F238E27FC236}">
                <a16:creationId xmlns:a16="http://schemas.microsoft.com/office/drawing/2014/main" id="{3AEADBB0-C9AE-DA46-8DA0-1702088107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0515" y="6531036"/>
            <a:ext cx="7382833" cy="2106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© 2022 Presciant – All Rights Reserved | &lt;change text in header/footer to doc name&gt;</a:t>
            </a:r>
          </a:p>
        </p:txBody>
      </p:sp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BC0A7A83-E11D-7840-A1DB-1912E86FCE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3349" y="6531036"/>
            <a:ext cx="803365" cy="2106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fld id="{E1848CB7-BAF0-0C4F-9947-604B3D4BE23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2B64F1B-A6B9-324B-AE2D-FDF7A23B6F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287" y="6510334"/>
            <a:ext cx="973162" cy="217036"/>
          </a:xfrm>
          <a:prstGeom prst="rect">
            <a:avLst/>
          </a:prstGeom>
        </p:spPr>
      </p:pic>
      <p:sp>
        <p:nvSpPr>
          <p:cNvPr id="22" name="Title Placeholder 5">
            <a:extLst>
              <a:ext uri="{FF2B5EF4-FFF2-40B4-BE49-F238E27FC236}">
                <a16:creationId xmlns:a16="http://schemas.microsoft.com/office/drawing/2014/main" id="{BCF15ED1-7CC1-694B-97A1-F7EC2CEA8F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352" y="0"/>
            <a:ext cx="11543362" cy="83960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>
              <a:defRPr lang="en-GB" sz="2000" b="0" i="0" kern="1200" spc="-30" baseline="0" dirty="0">
                <a:solidFill>
                  <a:schemeClr val="bg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en-GB" dirty="0"/>
              <a:t>Insights for Brands - Subheading one line only</a:t>
            </a:r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DC548EB-B90D-C74E-932E-CE655ECD5428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11483921" y="6522571"/>
            <a:ext cx="129600" cy="230400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ED31694-3615-D245-8C0E-52AD5B92931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3352" y="1472064"/>
            <a:ext cx="11543361" cy="45463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/>
              <a:t>Sub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146319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DF23DFA-EF5F-C448-B67A-B8CA066326A0}"/>
              </a:ext>
            </a:extLst>
          </p:cNvPr>
          <p:cNvSpPr/>
          <p:nvPr userDrawn="1"/>
        </p:nvSpPr>
        <p:spPr>
          <a:xfrm>
            <a:off x="-12440" y="6399288"/>
            <a:ext cx="12204440" cy="547146"/>
          </a:xfrm>
          <a:prstGeom prst="rect">
            <a:avLst/>
          </a:prstGeom>
          <a:solidFill>
            <a:srgbClr val="002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A5AB9CC-80EA-5D4C-A5BF-E85A4E22090B}"/>
              </a:ext>
            </a:extLst>
          </p:cNvPr>
          <p:cNvSpPr/>
          <p:nvPr userDrawn="1"/>
        </p:nvSpPr>
        <p:spPr>
          <a:xfrm>
            <a:off x="0" y="839605"/>
            <a:ext cx="12192000" cy="5549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2AA78FB-3471-5C46-B98F-EBBBA5A90D46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320888" y="1472064"/>
            <a:ext cx="3038740" cy="15820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rgbClr val="0090BF"/>
                </a:solidFill>
                <a:latin typeface="Montserra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Sub Text</a:t>
            </a:r>
            <a:endParaRPr lang="en-US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8CE699E-5AED-E144-A9B8-D0FF1B5EF9D8}"/>
              </a:ext>
            </a:extLst>
          </p:cNvPr>
          <p:cNvSpPr>
            <a:spLocks noGrp="1"/>
          </p:cNvSpPr>
          <p:nvPr userDrawn="1">
            <p:ph idx="10" hasCustomPrompt="1"/>
          </p:nvPr>
        </p:nvSpPr>
        <p:spPr>
          <a:xfrm>
            <a:off x="3680515" y="1472064"/>
            <a:ext cx="8186199" cy="454633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ts val="1300"/>
              </a:lnSpc>
              <a:spcAft>
                <a:spcPts val="1300"/>
              </a:spcAft>
              <a:defRPr lang="en-US" sz="1200" b="0" i="0" kern="1200" spc="-30" baseline="0" dirty="0">
                <a:solidFill>
                  <a:srgbClr val="161616"/>
                </a:solidFill>
                <a:latin typeface="Montserrat" pitchFamily="2" charset="77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ts val="1100"/>
              </a:lnSpc>
              <a:spcBef>
                <a:spcPts val="0"/>
              </a:spcBef>
              <a:spcAft>
                <a:spcPts val="1100"/>
              </a:spcAft>
              <a:buFont typeface="Arial" panose="020B0604020202020204" pitchFamily="34" charset="0"/>
              <a:buNone/>
            </a:pPr>
            <a:r>
              <a:rPr lang="en-US" dirty="0"/>
              <a:t>Body Copy</a:t>
            </a:r>
          </a:p>
        </p:txBody>
      </p:sp>
      <p:sp>
        <p:nvSpPr>
          <p:cNvPr id="25" name="Title Placeholder 5">
            <a:extLst>
              <a:ext uri="{FF2B5EF4-FFF2-40B4-BE49-F238E27FC236}">
                <a16:creationId xmlns:a16="http://schemas.microsoft.com/office/drawing/2014/main" id="{3261AC2A-3165-F248-A5C3-DABDEAA795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352" y="0"/>
            <a:ext cx="11543362" cy="83960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>
              <a:defRPr lang="en-GB" sz="2000" b="0" i="0" kern="1200" spc="-30" baseline="0" dirty="0">
                <a:solidFill>
                  <a:schemeClr val="bg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en-GB" dirty="0"/>
              <a:t>Insights for Brands - Subheading one line only</a:t>
            </a:r>
            <a:endParaRPr lang="en-US" dirty="0"/>
          </a:p>
        </p:txBody>
      </p:sp>
      <p:sp>
        <p:nvSpPr>
          <p:cNvPr id="26" name="Footer Placeholder 6">
            <a:extLst>
              <a:ext uri="{FF2B5EF4-FFF2-40B4-BE49-F238E27FC236}">
                <a16:creationId xmlns:a16="http://schemas.microsoft.com/office/drawing/2014/main" id="{8DEE0F4B-221A-9B46-9CC7-7E31CBF096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0515" y="6531036"/>
            <a:ext cx="7382833" cy="2106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© 2022 Presciant – All Rights Reserved | &lt;change text in header/footer to doc name&gt;</a:t>
            </a:r>
          </a:p>
        </p:txBody>
      </p:sp>
      <p:sp>
        <p:nvSpPr>
          <p:cNvPr id="27" name="Slide Number Placeholder 8">
            <a:extLst>
              <a:ext uri="{FF2B5EF4-FFF2-40B4-BE49-F238E27FC236}">
                <a16:creationId xmlns:a16="http://schemas.microsoft.com/office/drawing/2014/main" id="{7A22C6FD-C72E-C640-84AC-6419F20B17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3349" y="6531036"/>
            <a:ext cx="803365" cy="2106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fld id="{E1848CB7-BAF0-0C4F-9947-604B3D4BE23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B31703DD-6014-7843-913D-7A909E37A4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85521" y="6522572"/>
            <a:ext cx="127000" cy="228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BBCF2D4-5F94-E649-B6AF-8B84294302C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287" y="6510334"/>
            <a:ext cx="973162" cy="21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274970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7A5AB9CC-80EA-5D4C-A5BF-E85A4E22090B}"/>
              </a:ext>
            </a:extLst>
          </p:cNvPr>
          <p:cNvSpPr/>
          <p:nvPr userDrawn="1"/>
        </p:nvSpPr>
        <p:spPr>
          <a:xfrm>
            <a:off x="0" y="839605"/>
            <a:ext cx="12192000" cy="5549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2AA78FB-3471-5C46-B98F-EBBBA5A90D46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323353" y="1472064"/>
            <a:ext cx="3038740" cy="20238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rgbClr val="0090BF"/>
                </a:solidFill>
                <a:latin typeface="Montserra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Sub Text</a:t>
            </a:r>
            <a:endParaRPr lang="en-US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8CE699E-5AED-E144-A9B8-D0FF1B5EF9D8}"/>
              </a:ext>
            </a:extLst>
          </p:cNvPr>
          <p:cNvSpPr>
            <a:spLocks noGrp="1"/>
          </p:cNvSpPr>
          <p:nvPr userDrawn="1">
            <p:ph idx="10" hasCustomPrompt="1"/>
          </p:nvPr>
        </p:nvSpPr>
        <p:spPr>
          <a:xfrm>
            <a:off x="3680515" y="1472064"/>
            <a:ext cx="8186199" cy="4268336"/>
          </a:xfrm>
          <a:prstGeom prst="rect">
            <a:avLst/>
          </a:prstGeom>
        </p:spPr>
        <p:txBody>
          <a:bodyPr vert="horz" lIns="0" tIns="0" rIns="0" bIns="0" numCol="2" spcCol="360000" rtlCol="0">
            <a:noAutofit/>
          </a:bodyPr>
          <a:lstStyle>
            <a:lvl1pPr>
              <a:lnSpc>
                <a:spcPts val="1200"/>
              </a:lnSpc>
              <a:spcAft>
                <a:spcPts val="1200"/>
              </a:spcAft>
              <a:defRPr lang="en-US" sz="1200" b="0" i="0" kern="1200" spc="-30" baseline="0" dirty="0">
                <a:solidFill>
                  <a:srgbClr val="161616"/>
                </a:solidFill>
                <a:latin typeface="Montserrat" pitchFamily="2" charset="77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ts val="1100"/>
              </a:lnSpc>
              <a:spcBef>
                <a:spcPts val="0"/>
              </a:spcBef>
              <a:spcAft>
                <a:spcPts val="1100"/>
              </a:spcAft>
              <a:buFont typeface="Arial" panose="020B0604020202020204" pitchFamily="34" charset="0"/>
              <a:buNone/>
            </a:pPr>
            <a:r>
              <a:rPr lang="en-US" dirty="0"/>
              <a:t>Body Copy</a:t>
            </a:r>
          </a:p>
        </p:txBody>
      </p:sp>
      <p:sp>
        <p:nvSpPr>
          <p:cNvPr id="16" name="Title Placeholder 5">
            <a:extLst>
              <a:ext uri="{FF2B5EF4-FFF2-40B4-BE49-F238E27FC236}">
                <a16:creationId xmlns:a16="http://schemas.microsoft.com/office/drawing/2014/main" id="{90C091F2-3F29-1E40-9591-C5BA4DEBE5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352" y="0"/>
            <a:ext cx="11543362" cy="83960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>
              <a:defRPr lang="en-GB" sz="2000" b="0" i="0" kern="1200" spc="-30" baseline="0" dirty="0">
                <a:solidFill>
                  <a:schemeClr val="bg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en-GB" dirty="0"/>
              <a:t>Insights for Brands - Subheading one line only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33624A2-CC71-8E40-9D34-B5F77F320A16}"/>
              </a:ext>
            </a:extLst>
          </p:cNvPr>
          <p:cNvSpPr/>
          <p:nvPr userDrawn="1"/>
        </p:nvSpPr>
        <p:spPr>
          <a:xfrm>
            <a:off x="-12440" y="6388608"/>
            <a:ext cx="12204440" cy="547146"/>
          </a:xfrm>
          <a:prstGeom prst="rect">
            <a:avLst/>
          </a:prstGeom>
          <a:solidFill>
            <a:srgbClr val="002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ooter Placeholder 6">
            <a:extLst>
              <a:ext uri="{FF2B5EF4-FFF2-40B4-BE49-F238E27FC236}">
                <a16:creationId xmlns:a16="http://schemas.microsoft.com/office/drawing/2014/main" id="{F3DC247E-C839-5649-AA34-BDD1108616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0515" y="6531036"/>
            <a:ext cx="7382833" cy="2106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© 2022 Presciant – All Rights Reserved | &lt;change text in header/footer to doc name&gt;</a:t>
            </a:r>
          </a:p>
        </p:txBody>
      </p:sp>
      <p:sp>
        <p:nvSpPr>
          <p:cNvPr id="25" name="Slide Number Placeholder 8">
            <a:extLst>
              <a:ext uri="{FF2B5EF4-FFF2-40B4-BE49-F238E27FC236}">
                <a16:creationId xmlns:a16="http://schemas.microsoft.com/office/drawing/2014/main" id="{0FC0CF4A-77CF-2748-A84A-9A1FFD2BC9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3349" y="6531036"/>
            <a:ext cx="803365" cy="2106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fld id="{E1848CB7-BAF0-0C4F-9947-604B3D4BE23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F0E6230-7EAC-9549-8CB6-08F4AEAD27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85521" y="6522572"/>
            <a:ext cx="127000" cy="2286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0D0E6ED-6C64-B64D-BA65-D52FA9FE34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287" y="6510334"/>
            <a:ext cx="973162" cy="21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487227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E29B657-5E50-0743-B355-905D3FE7546C}"/>
              </a:ext>
            </a:extLst>
          </p:cNvPr>
          <p:cNvSpPr/>
          <p:nvPr userDrawn="1"/>
        </p:nvSpPr>
        <p:spPr>
          <a:xfrm>
            <a:off x="-12440" y="6388608"/>
            <a:ext cx="12204440" cy="547146"/>
          </a:xfrm>
          <a:prstGeom prst="rect">
            <a:avLst/>
          </a:prstGeom>
          <a:solidFill>
            <a:srgbClr val="002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20AE403-6816-E842-A150-4D2E8416EFF7}"/>
              </a:ext>
            </a:extLst>
          </p:cNvPr>
          <p:cNvSpPr/>
          <p:nvPr userDrawn="1"/>
        </p:nvSpPr>
        <p:spPr>
          <a:xfrm>
            <a:off x="0" y="839605"/>
            <a:ext cx="12192000" cy="5549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Placeholder 5">
            <a:extLst>
              <a:ext uri="{FF2B5EF4-FFF2-40B4-BE49-F238E27FC236}">
                <a16:creationId xmlns:a16="http://schemas.microsoft.com/office/drawing/2014/main" id="{766258BC-62D7-084B-B7C4-4EB43D0A648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23352" y="0"/>
            <a:ext cx="11543362" cy="83960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>
              <a:defRPr lang="en-GB" sz="2000" b="0" i="0" kern="1200" spc="-30" baseline="0" dirty="0">
                <a:solidFill>
                  <a:schemeClr val="bg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en-GB" dirty="0"/>
              <a:t>Insights for Brands - Subheading one line only</a:t>
            </a:r>
            <a:endParaRPr lang="en-US" dirty="0"/>
          </a:p>
        </p:txBody>
      </p:sp>
      <p:sp>
        <p:nvSpPr>
          <p:cNvPr id="9" name="Footer Placeholder 6">
            <a:extLst>
              <a:ext uri="{FF2B5EF4-FFF2-40B4-BE49-F238E27FC236}">
                <a16:creationId xmlns:a16="http://schemas.microsoft.com/office/drawing/2014/main" id="{A5919825-E894-544A-A191-4B545DAB4317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3680515" y="6531036"/>
            <a:ext cx="7382833" cy="2106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© 2022 Presciant – All Rights Reserved | &lt;change text in header/footer to doc name&gt;</a:t>
            </a:r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862C4881-CE3A-5346-BCB8-F03A10D0718B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063349" y="6531036"/>
            <a:ext cx="803365" cy="2106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fld id="{E1848CB7-BAF0-0C4F-9947-604B3D4BE2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2AA78FB-3471-5C46-B98F-EBBBA5A90D46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323353" y="1472064"/>
            <a:ext cx="3038740" cy="15820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rgbClr val="0090BF"/>
                </a:solidFill>
                <a:latin typeface="Montserra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Sub Text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63AE741-326D-154C-BFBB-C30759CF2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85521" y="6522572"/>
            <a:ext cx="127000" cy="228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C0FA9AA-C511-2C41-8CD8-D7E52A9E2CD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287" y="6510334"/>
            <a:ext cx="973162" cy="21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000846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A67EC0D-8AC9-0745-A6B7-5B5B0D9C2F6C}"/>
              </a:ext>
            </a:extLst>
          </p:cNvPr>
          <p:cNvSpPr/>
          <p:nvPr userDrawn="1"/>
        </p:nvSpPr>
        <p:spPr>
          <a:xfrm>
            <a:off x="-12440" y="6388608"/>
            <a:ext cx="12204440" cy="547146"/>
          </a:xfrm>
          <a:prstGeom prst="rect">
            <a:avLst/>
          </a:prstGeom>
          <a:solidFill>
            <a:srgbClr val="002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20AE403-6816-E842-A150-4D2E8416EFF7}"/>
              </a:ext>
            </a:extLst>
          </p:cNvPr>
          <p:cNvSpPr/>
          <p:nvPr userDrawn="1"/>
        </p:nvSpPr>
        <p:spPr>
          <a:xfrm>
            <a:off x="0" y="839605"/>
            <a:ext cx="12192000" cy="5549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Placeholder 5">
            <a:extLst>
              <a:ext uri="{FF2B5EF4-FFF2-40B4-BE49-F238E27FC236}">
                <a16:creationId xmlns:a16="http://schemas.microsoft.com/office/drawing/2014/main" id="{766258BC-62D7-084B-B7C4-4EB43D0A648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23352" y="0"/>
            <a:ext cx="11543362" cy="83960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>
              <a:defRPr lang="en-GB" sz="2000" b="0" i="0" kern="1200" spc="-30" baseline="0" dirty="0">
                <a:solidFill>
                  <a:schemeClr val="bg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en-GB" dirty="0"/>
              <a:t>Insights for Brands - Subheading one line only</a:t>
            </a:r>
            <a:endParaRPr lang="en-US" dirty="0"/>
          </a:p>
        </p:txBody>
      </p:sp>
      <p:sp>
        <p:nvSpPr>
          <p:cNvPr id="9" name="Footer Placeholder 6">
            <a:extLst>
              <a:ext uri="{FF2B5EF4-FFF2-40B4-BE49-F238E27FC236}">
                <a16:creationId xmlns:a16="http://schemas.microsoft.com/office/drawing/2014/main" id="{A5919825-E894-544A-A191-4B545DAB4317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3680515" y="6531036"/>
            <a:ext cx="7382833" cy="2106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© 2022 Presciant – All Rights Reserved | &lt;change text in header/footer to doc name&gt;</a:t>
            </a:r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862C4881-CE3A-5346-BCB8-F03A10D0718B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063349" y="6531036"/>
            <a:ext cx="803365" cy="2106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fld id="{E1848CB7-BAF0-0C4F-9947-604B3D4BE2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2AA78FB-3471-5C46-B98F-EBBBA5A90D46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323352" y="1472064"/>
            <a:ext cx="11543361" cy="45463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>
                <a:solidFill>
                  <a:srgbClr val="0090BF"/>
                </a:solidFill>
                <a:latin typeface="Montserrat" pitchFamily="2" charset="77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/>
              <a:t>Sub Text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C0FA9AA-C511-2C41-8CD8-D7E52A9E2C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287" y="6510334"/>
            <a:ext cx="973162" cy="2170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577EC3F-A84A-2B40-9ED8-45303C9F9B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85521" y="6522572"/>
            <a:ext cx="127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131868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iff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9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3866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4" r:id="rId19"/>
    <p:sldLayoutId id="2147483685" r:id="rId20"/>
    <p:sldLayoutId id="2147483686" r:id="rId21"/>
    <p:sldLayoutId id="2147483689" r:id="rId22"/>
  </p:sldLayoutIdLst>
  <p:transition spd="slow">
    <p:wipe dir="r"/>
  </p:transition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0" i="0" kern="1200" spc="-30" baseline="0">
          <a:solidFill>
            <a:schemeClr val="bg1"/>
          </a:solidFill>
          <a:latin typeface="Montserrat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1550"/>
        </a:lnSpc>
        <a:spcBef>
          <a:spcPct val="0"/>
        </a:spcBef>
        <a:buFont typeface="Arial" panose="020B0604020202020204" pitchFamily="34" charset="0"/>
        <a:buNone/>
        <a:defRPr lang="en-GB" sz="1550" b="0" i="0" kern="1200" spc="-30" baseline="0" dirty="0" smtClean="0">
          <a:solidFill>
            <a:schemeClr val="bg1"/>
          </a:solidFill>
          <a:latin typeface="Montserrat" pitchFamily="2" charset="77"/>
          <a:ea typeface="+mj-ea"/>
          <a:cs typeface="+mj-cs"/>
        </a:defRPr>
      </a:lvl1pPr>
      <a:lvl2pPr marL="0" indent="0" algn="l" defTabSz="914400" rtl="0" eaLnBrk="1" latinLnBrk="0" hangingPunct="1">
        <a:lnSpc>
          <a:spcPts val="1650"/>
        </a:lnSpc>
        <a:spcBef>
          <a:spcPct val="0"/>
        </a:spcBef>
        <a:buFont typeface="Arial" panose="020B0604020202020204" pitchFamily="34" charset="0"/>
        <a:buNone/>
        <a:defRPr lang="en-GB" sz="1550" b="0" i="0" kern="1200" spc="-30" baseline="0" dirty="0" smtClean="0">
          <a:solidFill>
            <a:schemeClr val="bg1"/>
          </a:solidFill>
          <a:latin typeface="Montserrat" pitchFamily="2" charset="77"/>
          <a:ea typeface="+mj-ea"/>
          <a:cs typeface="+mj-cs"/>
        </a:defRPr>
      </a:lvl2pPr>
      <a:lvl3pPr marL="0" indent="0" algn="l" defTabSz="914400" rtl="0" eaLnBrk="1" latinLnBrk="0" hangingPunct="1">
        <a:lnSpc>
          <a:spcPts val="1650"/>
        </a:lnSpc>
        <a:spcBef>
          <a:spcPct val="0"/>
        </a:spcBef>
        <a:buFont typeface="Arial" panose="020B0604020202020204" pitchFamily="34" charset="0"/>
        <a:buNone/>
        <a:defRPr lang="en-GB" sz="1550" b="0" i="0" kern="1200" spc="-30" baseline="0" dirty="0" smtClean="0">
          <a:solidFill>
            <a:schemeClr val="bg1"/>
          </a:solidFill>
          <a:latin typeface="Montserrat" pitchFamily="2" charset="77"/>
          <a:ea typeface="+mj-ea"/>
          <a:cs typeface="+mj-cs"/>
        </a:defRPr>
      </a:lvl3pPr>
      <a:lvl4pPr marL="0" indent="0" algn="l" defTabSz="914400" rtl="0" eaLnBrk="1" latinLnBrk="0" hangingPunct="1">
        <a:lnSpc>
          <a:spcPts val="1650"/>
        </a:lnSpc>
        <a:spcBef>
          <a:spcPct val="0"/>
        </a:spcBef>
        <a:buFont typeface="Arial" panose="020B0604020202020204" pitchFamily="34" charset="0"/>
        <a:buNone/>
        <a:defRPr lang="en-GB" sz="1550" b="0" i="0" kern="1200" spc="-30" baseline="0" dirty="0" smtClean="0">
          <a:solidFill>
            <a:schemeClr val="bg1"/>
          </a:solidFill>
          <a:latin typeface="Montserrat" pitchFamily="2" charset="77"/>
          <a:ea typeface="+mj-ea"/>
          <a:cs typeface="+mj-cs"/>
        </a:defRPr>
      </a:lvl4pPr>
      <a:lvl5pPr marL="0" indent="0" algn="l" defTabSz="914400" rtl="0" eaLnBrk="1" latinLnBrk="0" hangingPunct="1">
        <a:lnSpc>
          <a:spcPts val="1650"/>
        </a:lnSpc>
        <a:spcBef>
          <a:spcPct val="0"/>
        </a:spcBef>
        <a:buFont typeface="Arial" panose="020B0604020202020204" pitchFamily="34" charset="0"/>
        <a:buNone/>
        <a:defRPr lang="en-US" sz="1550" b="0" i="0" kern="1200" spc="-30" baseline="0" dirty="0">
          <a:solidFill>
            <a:schemeClr val="bg1"/>
          </a:solidFill>
          <a:latin typeface="Montserrat" pitchFamily="2" charset="77"/>
          <a:ea typeface="+mj-ea"/>
          <a:cs typeface="+mj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B53A043-9CF5-6C46-AA8A-B5AF7A84D5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0" y="6217303"/>
            <a:ext cx="12192000" cy="275572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3A49E75C-1F00-4349-9187-AFD42E6B1E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0"/>
            <a:ext cx="2271818" cy="1604322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819DE0-CB53-F444-B4AD-9EB953B2D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365125"/>
            <a:ext cx="11453037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7340C-FAAD-4948-9B5C-0679118A3D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0999" y="1825625"/>
            <a:ext cx="114530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F69993-E28A-6B4F-A6D5-847F895CBE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17460" y="6356350"/>
            <a:ext cx="10118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2D7FB1E-FF62-E64B-8D06-96DBCD37950A}" type="datetime1">
              <a:rPr lang="en-US" smtClean="0"/>
              <a:pPr/>
              <a:t>3/27/26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1C0F5F-845E-0F4A-B084-A4FDF4075A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39188" y="6356350"/>
            <a:ext cx="35782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rgbClr val="40B9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40B977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19DD0C-5337-5443-87DF-3B4F25A051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0366" y="6356350"/>
            <a:ext cx="5759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234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8DAC43-1CF5-B041-9EC6-C41F5829B3D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16F1760-03E2-E848-AE58-EF1F373BD9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1650" y="6411204"/>
            <a:ext cx="1328292" cy="28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309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rgbClr val="22347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2CBF6-26FB-7040-BCB3-26C21F5B41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947" y="3213876"/>
            <a:ext cx="9719325" cy="1334680"/>
          </a:xfrm>
        </p:spPr>
        <p:txBody>
          <a:bodyPr>
            <a:noAutofit/>
          </a:bodyPr>
          <a:lstStyle/>
          <a:p>
            <a:r>
              <a:rPr lang="en-US" sz="3600" dirty="0">
                <a:latin typeface="Montserrat" pitchFamily="2" charset="77"/>
              </a:rPr>
              <a:t>Brand America: What’s its value now?</a:t>
            </a:r>
            <a:endParaRPr lang="en-US" dirty="0">
              <a:latin typeface="Montserrat" pitchFamily="2" charset="77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AD9397-1ABE-BD47-93ED-55AFA99B7D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Montserrat" pitchFamily="2" charset="77"/>
              </a:rPr>
              <a:t>March 27, 2026</a:t>
            </a:r>
          </a:p>
        </p:txBody>
      </p:sp>
    </p:spTree>
    <p:extLst>
      <p:ext uri="{BB962C8B-B14F-4D97-AF65-F5344CB8AC3E}">
        <p14:creationId xmlns:p14="http://schemas.microsoft.com/office/powerpoint/2010/main" val="3563948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FB2A04-BD77-7E48-82EA-65AECAF1A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021" y="1258120"/>
            <a:ext cx="8490733" cy="158206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b="1" dirty="0"/>
              <a:t>Used same approach used by financial analysts that conforms to US &amp; International Accounting Standards</a:t>
            </a:r>
          </a:p>
          <a:p>
            <a:pPr>
              <a:lnSpc>
                <a:spcPct val="100000"/>
              </a:lnSpc>
            </a:pPr>
            <a:endParaRPr lang="en-US" sz="2800" b="1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89AC12F-D590-C242-9123-862FCF103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F30A61-314E-6C4F-BC9A-F1D23D69DF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848CB7-BAF0-0C4F-9947-604B3D4BE23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EFFF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EFFF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665F8A3-BD05-EC55-9B73-5A62F4E605A7}"/>
              </a:ext>
            </a:extLst>
          </p:cNvPr>
          <p:cNvGrpSpPr/>
          <p:nvPr/>
        </p:nvGrpSpPr>
        <p:grpSpPr>
          <a:xfrm>
            <a:off x="3346250" y="2366682"/>
            <a:ext cx="8659284" cy="3577171"/>
            <a:chOff x="4325196" y="3260725"/>
            <a:chExt cx="6011941" cy="2575552"/>
          </a:xfrm>
        </p:grpSpPr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DB9D36D8-5699-2EBD-B5B9-F036058EEAF4}"/>
                </a:ext>
              </a:extLst>
            </p:cNvPr>
            <p:cNvSpPr/>
            <p:nvPr/>
          </p:nvSpPr>
          <p:spPr>
            <a:xfrm>
              <a:off x="8395718" y="4787423"/>
              <a:ext cx="856795" cy="538524"/>
            </a:xfrm>
            <a:prstGeom prst="roundRect">
              <a:avLst>
                <a:gd name="adj" fmla="val 12795"/>
              </a:avLst>
            </a:prstGeom>
            <a:gradFill flip="none" rotWithShape="1">
              <a:gsLst>
                <a:gs pos="6000">
                  <a:srgbClr val="20B9AB"/>
                </a:gs>
                <a:gs pos="45000">
                  <a:srgbClr val="0090BF"/>
                </a:gs>
                <a:gs pos="100000">
                  <a:srgbClr val="2F3287"/>
                </a:gs>
              </a:gsLst>
              <a:path path="circle">
                <a:fillToRect t="100000" r="100000"/>
              </a:path>
              <a:tileRect l="-100000" b="-100000"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1800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EFFFE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BRAND VALUE</a:t>
              </a: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C3BB5429-FD83-E74A-25A5-2F813CE24EB2}"/>
                </a:ext>
              </a:extLst>
            </p:cNvPr>
            <p:cNvGrpSpPr/>
            <p:nvPr/>
          </p:nvGrpSpPr>
          <p:grpSpPr>
            <a:xfrm>
              <a:off x="4325196" y="3260725"/>
              <a:ext cx="3866603" cy="2575552"/>
              <a:chOff x="3689944" y="2055861"/>
              <a:chExt cx="5786117" cy="3854144"/>
            </a:xfrm>
          </p:grpSpPr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8740543B-0097-110E-A3D4-A7298E91BB55}"/>
                  </a:ext>
                </a:extLst>
              </p:cNvPr>
              <p:cNvGrpSpPr/>
              <p:nvPr/>
            </p:nvGrpSpPr>
            <p:grpSpPr>
              <a:xfrm>
                <a:off x="3689944" y="4068974"/>
                <a:ext cx="1117864" cy="1841031"/>
                <a:chOff x="3689944" y="4068974"/>
                <a:chExt cx="1117864" cy="1841031"/>
              </a:xfrm>
            </p:grpSpPr>
            <p:grpSp>
              <p:nvGrpSpPr>
                <p:cNvPr id="54" name="Group 53">
                  <a:extLst>
                    <a:ext uri="{FF2B5EF4-FFF2-40B4-BE49-F238E27FC236}">
                      <a16:creationId xmlns:a16="http://schemas.microsoft.com/office/drawing/2014/main" id="{F7BE30D8-DB8C-C21C-47CB-708F0696A171}"/>
                    </a:ext>
                  </a:extLst>
                </p:cNvPr>
                <p:cNvGrpSpPr/>
                <p:nvPr/>
              </p:nvGrpSpPr>
              <p:grpSpPr>
                <a:xfrm>
                  <a:off x="3951404" y="4068974"/>
                  <a:ext cx="856404" cy="1569562"/>
                  <a:chOff x="2450029" y="4068974"/>
                  <a:chExt cx="856404" cy="1569562"/>
                </a:xfrm>
              </p:grpSpPr>
              <p:sp>
                <p:nvSpPr>
                  <p:cNvPr id="56" name="Rectangle 4">
                    <a:extLst>
                      <a:ext uri="{FF2B5EF4-FFF2-40B4-BE49-F238E27FC236}">
                        <a16:creationId xmlns:a16="http://schemas.microsoft.com/office/drawing/2014/main" id="{97EA6852-0CBF-BEB9-6D67-E45FF5A323C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450029" y="4068974"/>
                    <a:ext cx="380573" cy="1569562"/>
                  </a:xfrm>
                  <a:prstGeom prst="roundRect">
                    <a:avLst/>
                  </a:prstGeom>
                  <a:solidFill>
                    <a:srgbClr val="20B9AB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tIns="54000" bIns="108000" anchor="t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EFFFE"/>
                        </a:solidFill>
                        <a:effectLst/>
                        <a:uLnTx/>
                        <a:uFillTx/>
                        <a:latin typeface="Montserrat" pitchFamily="2" charset="77"/>
                        <a:ea typeface="+mn-ea"/>
                        <a:cs typeface="+mn-cs"/>
                      </a:rPr>
                      <a:t>$</a:t>
                    </a:r>
                  </a:p>
                </p:txBody>
              </p:sp>
              <p:sp>
                <p:nvSpPr>
                  <p:cNvPr id="57" name="Rectangle 4">
                    <a:extLst>
                      <a:ext uri="{FF2B5EF4-FFF2-40B4-BE49-F238E27FC236}">
                        <a16:creationId xmlns:a16="http://schemas.microsoft.com/office/drawing/2014/main" id="{70AC4E5F-2087-64BD-50F1-FB3F198252E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681238" y="4554992"/>
                    <a:ext cx="380573" cy="1083543"/>
                  </a:xfrm>
                  <a:prstGeom prst="roundRect">
                    <a:avLst/>
                  </a:prstGeom>
                  <a:solidFill>
                    <a:srgbClr val="008FBE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tIns="54000" bIns="108000" anchor="t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EFFFE"/>
                        </a:solidFill>
                        <a:effectLst/>
                        <a:uLnTx/>
                        <a:uFillTx/>
                        <a:latin typeface="Montserrat" pitchFamily="2" charset="77"/>
                        <a:ea typeface="+mn-ea"/>
                        <a:cs typeface="+mn-cs"/>
                      </a:rPr>
                      <a:t>$</a:t>
                    </a:r>
                  </a:p>
                </p:txBody>
              </p:sp>
              <p:sp>
                <p:nvSpPr>
                  <p:cNvPr id="58" name="Rectangle 4">
                    <a:extLst>
                      <a:ext uri="{FF2B5EF4-FFF2-40B4-BE49-F238E27FC236}">
                        <a16:creationId xmlns:a16="http://schemas.microsoft.com/office/drawing/2014/main" id="{EDDFFE00-990D-E0BC-B273-477EDC68A55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25860" y="4941626"/>
                    <a:ext cx="380573" cy="696910"/>
                  </a:xfrm>
                  <a:prstGeom prst="roundRect">
                    <a:avLst/>
                  </a:prstGeom>
                  <a:solidFill>
                    <a:srgbClr val="002643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tIns="54000" bIns="108000" anchor="t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EFFFE"/>
                        </a:solidFill>
                        <a:effectLst/>
                        <a:uLnTx/>
                        <a:uFillTx/>
                        <a:latin typeface="Montserrat" pitchFamily="2" charset="77"/>
                        <a:ea typeface="+mn-ea"/>
                        <a:cs typeface="+mn-cs"/>
                      </a:rPr>
                      <a:t>$</a:t>
                    </a:r>
                  </a:p>
                </p:txBody>
              </p:sp>
            </p:grpSp>
            <p:sp>
              <p:nvSpPr>
                <p:cNvPr id="55" name="Rounded Rectangle 54">
                  <a:extLst>
                    <a:ext uri="{FF2B5EF4-FFF2-40B4-BE49-F238E27FC236}">
                      <a16:creationId xmlns:a16="http://schemas.microsoft.com/office/drawing/2014/main" id="{D6E85A09-5F15-AFED-5839-2EB1071391F8}"/>
                    </a:ext>
                  </a:extLst>
                </p:cNvPr>
                <p:cNvSpPr/>
                <p:nvPr/>
              </p:nvSpPr>
              <p:spPr>
                <a:xfrm>
                  <a:off x="3689944" y="5688139"/>
                  <a:ext cx="1117864" cy="221866"/>
                </a:xfrm>
                <a:prstGeom prst="roundRect">
                  <a:avLst>
                    <a:gd name="adj" fmla="val 12795"/>
                  </a:avLst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180000" tIns="216000" rIns="180000" bIns="180000" rtlCol="0" anchor="ctr"/>
                <a:lstStyle/>
                <a:p>
                  <a:pPr marL="8554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151615"/>
                      </a:solidFill>
                      <a:effectLst/>
                      <a:uLnTx/>
                      <a:uFillTx/>
                      <a:latin typeface="Montserrat" pitchFamily="2" charset="77"/>
                      <a:ea typeface="+mn-ea"/>
                      <a:cs typeface="+mn-cs"/>
                    </a:rPr>
                    <a:t>Year 1</a:t>
                  </a:r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874835F6-DD6F-7E96-926A-D0E801E90B6D}"/>
                  </a:ext>
                </a:extLst>
              </p:cNvPr>
              <p:cNvGrpSpPr/>
              <p:nvPr/>
            </p:nvGrpSpPr>
            <p:grpSpPr>
              <a:xfrm>
                <a:off x="4889654" y="3696237"/>
                <a:ext cx="1114437" cy="2213768"/>
                <a:chOff x="4889654" y="3696237"/>
                <a:chExt cx="1114437" cy="2213768"/>
              </a:xfrm>
            </p:grpSpPr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67354DBC-D2EF-7D98-CB3F-79BACA0E9B9A}"/>
                    </a:ext>
                  </a:extLst>
                </p:cNvPr>
                <p:cNvGrpSpPr/>
                <p:nvPr/>
              </p:nvGrpSpPr>
              <p:grpSpPr>
                <a:xfrm>
                  <a:off x="5079711" y="3696237"/>
                  <a:ext cx="924380" cy="1942297"/>
                  <a:chOff x="2382053" y="4068973"/>
                  <a:chExt cx="924380" cy="1942297"/>
                </a:xfrm>
              </p:grpSpPr>
              <p:sp>
                <p:nvSpPr>
                  <p:cNvPr id="51" name="Rectangle 4">
                    <a:extLst>
                      <a:ext uri="{FF2B5EF4-FFF2-40B4-BE49-F238E27FC236}">
                        <a16:creationId xmlns:a16="http://schemas.microsoft.com/office/drawing/2014/main" id="{EAEA7954-377C-946B-3DF8-A4E0ECFADDF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82053" y="4068973"/>
                    <a:ext cx="380573" cy="1942297"/>
                  </a:xfrm>
                  <a:prstGeom prst="roundRect">
                    <a:avLst/>
                  </a:prstGeom>
                  <a:solidFill>
                    <a:srgbClr val="20B9AB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tIns="54000" bIns="108000" anchor="t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EFFFE"/>
                        </a:solidFill>
                        <a:effectLst/>
                        <a:uLnTx/>
                        <a:uFillTx/>
                        <a:latin typeface="Montserrat" pitchFamily="2" charset="77"/>
                        <a:ea typeface="+mn-ea"/>
                        <a:cs typeface="+mn-cs"/>
                      </a:rPr>
                      <a:t>$</a:t>
                    </a:r>
                  </a:p>
                </p:txBody>
              </p:sp>
              <p:sp>
                <p:nvSpPr>
                  <p:cNvPr id="52" name="Rectangle 4">
                    <a:extLst>
                      <a:ext uri="{FF2B5EF4-FFF2-40B4-BE49-F238E27FC236}">
                        <a16:creationId xmlns:a16="http://schemas.microsoft.com/office/drawing/2014/main" id="{994704E9-B40C-6640-C979-2CD238EC47F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681238" y="4554992"/>
                    <a:ext cx="380573" cy="1456278"/>
                  </a:xfrm>
                  <a:prstGeom prst="roundRect">
                    <a:avLst/>
                  </a:prstGeom>
                  <a:solidFill>
                    <a:srgbClr val="008FBE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tIns="54000" bIns="108000" anchor="t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EFFFE"/>
                        </a:solidFill>
                        <a:effectLst/>
                        <a:uLnTx/>
                        <a:uFillTx/>
                        <a:latin typeface="Montserrat" pitchFamily="2" charset="77"/>
                        <a:ea typeface="+mn-ea"/>
                        <a:cs typeface="+mn-cs"/>
                      </a:rPr>
                      <a:t>$</a:t>
                    </a:r>
                  </a:p>
                </p:txBody>
              </p:sp>
              <p:sp>
                <p:nvSpPr>
                  <p:cNvPr id="53" name="Rectangle 4">
                    <a:extLst>
                      <a:ext uri="{FF2B5EF4-FFF2-40B4-BE49-F238E27FC236}">
                        <a16:creationId xmlns:a16="http://schemas.microsoft.com/office/drawing/2014/main" id="{64FB7319-5DFD-DD4F-FF08-5CC084694F9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25860" y="4941625"/>
                    <a:ext cx="380573" cy="1069645"/>
                  </a:xfrm>
                  <a:prstGeom prst="roundRect">
                    <a:avLst/>
                  </a:prstGeom>
                  <a:solidFill>
                    <a:srgbClr val="002643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tIns="54000" bIns="108000" anchor="t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EFFFE"/>
                        </a:solidFill>
                        <a:effectLst/>
                        <a:uLnTx/>
                        <a:uFillTx/>
                        <a:latin typeface="Montserrat" pitchFamily="2" charset="77"/>
                        <a:ea typeface="+mn-ea"/>
                        <a:cs typeface="+mn-cs"/>
                      </a:rPr>
                      <a:t>$</a:t>
                    </a:r>
                  </a:p>
                </p:txBody>
              </p:sp>
            </p:grpSp>
            <p:sp>
              <p:nvSpPr>
                <p:cNvPr id="50" name="Rounded Rectangle 49">
                  <a:extLst>
                    <a:ext uri="{FF2B5EF4-FFF2-40B4-BE49-F238E27FC236}">
                      <a16:creationId xmlns:a16="http://schemas.microsoft.com/office/drawing/2014/main" id="{ADFB36A0-FD3C-7F9D-0998-E05A9912AACF}"/>
                    </a:ext>
                  </a:extLst>
                </p:cNvPr>
                <p:cNvSpPr/>
                <p:nvPr/>
              </p:nvSpPr>
              <p:spPr>
                <a:xfrm>
                  <a:off x="4889654" y="5688139"/>
                  <a:ext cx="1114437" cy="221866"/>
                </a:xfrm>
                <a:prstGeom prst="roundRect">
                  <a:avLst>
                    <a:gd name="adj" fmla="val 12795"/>
                  </a:avLst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180000" tIns="216000" rIns="180000" bIns="180000" rtlCol="0" anchor="ctr"/>
                <a:lstStyle/>
                <a:p>
                  <a:pPr marL="8554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151615"/>
                      </a:solidFill>
                      <a:effectLst/>
                      <a:uLnTx/>
                      <a:uFillTx/>
                      <a:latin typeface="Montserrat" pitchFamily="2" charset="77"/>
                      <a:ea typeface="+mn-ea"/>
                      <a:cs typeface="+mn-cs"/>
                    </a:rPr>
                    <a:t>Year 2</a:t>
                  </a:r>
                </a:p>
              </p:txBody>
            </p: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099595D6-0AF2-BABC-547D-EC9189187683}"/>
                  </a:ext>
                </a:extLst>
              </p:cNvPr>
              <p:cNvGrpSpPr/>
              <p:nvPr/>
            </p:nvGrpSpPr>
            <p:grpSpPr>
              <a:xfrm>
                <a:off x="6096001" y="3211107"/>
                <a:ext cx="1104373" cy="2698898"/>
                <a:chOff x="6096001" y="3211107"/>
                <a:chExt cx="1104373" cy="2698898"/>
              </a:xfrm>
            </p:grpSpPr>
            <p:grpSp>
              <p:nvGrpSpPr>
                <p:cNvPr id="44" name="Group 43">
                  <a:extLst>
                    <a:ext uri="{FF2B5EF4-FFF2-40B4-BE49-F238E27FC236}">
                      <a16:creationId xmlns:a16="http://schemas.microsoft.com/office/drawing/2014/main" id="{F22DD540-455B-6AB7-DCCA-F86BE81406BC}"/>
                    </a:ext>
                  </a:extLst>
                </p:cNvPr>
                <p:cNvGrpSpPr/>
                <p:nvPr/>
              </p:nvGrpSpPr>
              <p:grpSpPr>
                <a:xfrm>
                  <a:off x="6267614" y="3211107"/>
                  <a:ext cx="932760" cy="2427425"/>
                  <a:chOff x="2373673" y="4068973"/>
                  <a:chExt cx="932760" cy="2427425"/>
                </a:xfrm>
              </p:grpSpPr>
              <p:sp>
                <p:nvSpPr>
                  <p:cNvPr id="46" name="Rectangle 4">
                    <a:extLst>
                      <a:ext uri="{FF2B5EF4-FFF2-40B4-BE49-F238E27FC236}">
                        <a16:creationId xmlns:a16="http://schemas.microsoft.com/office/drawing/2014/main" id="{632E808F-21CA-C9F3-920F-89625636FF5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73673" y="4068973"/>
                    <a:ext cx="380573" cy="2427425"/>
                  </a:xfrm>
                  <a:prstGeom prst="roundRect">
                    <a:avLst/>
                  </a:prstGeom>
                  <a:solidFill>
                    <a:srgbClr val="20B9AB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tIns="54000" bIns="108000" anchor="t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EFFFE"/>
                        </a:solidFill>
                        <a:effectLst/>
                        <a:uLnTx/>
                        <a:uFillTx/>
                        <a:latin typeface="Montserrat" pitchFamily="2" charset="77"/>
                        <a:ea typeface="+mn-ea"/>
                        <a:cs typeface="+mn-cs"/>
                      </a:rPr>
                      <a:t>$</a:t>
                    </a:r>
                  </a:p>
                </p:txBody>
              </p:sp>
              <p:sp>
                <p:nvSpPr>
                  <p:cNvPr id="47" name="Rectangle 4">
                    <a:extLst>
                      <a:ext uri="{FF2B5EF4-FFF2-40B4-BE49-F238E27FC236}">
                        <a16:creationId xmlns:a16="http://schemas.microsoft.com/office/drawing/2014/main" id="{007B8633-82C6-3DBA-7E66-B9A01485F5F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681238" y="4554992"/>
                    <a:ext cx="380573" cy="1941406"/>
                  </a:xfrm>
                  <a:prstGeom prst="roundRect">
                    <a:avLst/>
                  </a:prstGeom>
                  <a:solidFill>
                    <a:srgbClr val="008FBE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tIns="54000" bIns="108000" anchor="t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EFFFE"/>
                        </a:solidFill>
                        <a:effectLst/>
                        <a:uLnTx/>
                        <a:uFillTx/>
                        <a:latin typeface="Montserrat" pitchFamily="2" charset="77"/>
                        <a:ea typeface="+mn-ea"/>
                        <a:cs typeface="+mn-cs"/>
                      </a:rPr>
                      <a:t>$</a:t>
                    </a:r>
                  </a:p>
                </p:txBody>
              </p:sp>
              <p:sp>
                <p:nvSpPr>
                  <p:cNvPr id="48" name="Rectangle 4">
                    <a:extLst>
                      <a:ext uri="{FF2B5EF4-FFF2-40B4-BE49-F238E27FC236}">
                        <a16:creationId xmlns:a16="http://schemas.microsoft.com/office/drawing/2014/main" id="{105EB865-B9CC-03B8-89E6-521D7F681E1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25860" y="4941625"/>
                    <a:ext cx="380573" cy="1554764"/>
                  </a:xfrm>
                  <a:prstGeom prst="roundRect">
                    <a:avLst/>
                  </a:prstGeom>
                  <a:solidFill>
                    <a:srgbClr val="002643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tIns="54000" bIns="108000" anchor="t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EFFFE"/>
                        </a:solidFill>
                        <a:effectLst/>
                        <a:uLnTx/>
                        <a:uFillTx/>
                        <a:latin typeface="Montserrat" pitchFamily="2" charset="77"/>
                        <a:ea typeface="+mn-ea"/>
                        <a:cs typeface="+mn-cs"/>
                      </a:rPr>
                      <a:t>$</a:t>
                    </a:r>
                  </a:p>
                </p:txBody>
              </p:sp>
            </p:grpSp>
            <p:sp>
              <p:nvSpPr>
                <p:cNvPr id="45" name="Rounded Rectangle 44">
                  <a:extLst>
                    <a:ext uri="{FF2B5EF4-FFF2-40B4-BE49-F238E27FC236}">
                      <a16:creationId xmlns:a16="http://schemas.microsoft.com/office/drawing/2014/main" id="{627FB373-2AD4-8BB0-D1C9-609E724E19D2}"/>
                    </a:ext>
                  </a:extLst>
                </p:cNvPr>
                <p:cNvSpPr/>
                <p:nvPr/>
              </p:nvSpPr>
              <p:spPr>
                <a:xfrm>
                  <a:off x="6096001" y="5688139"/>
                  <a:ext cx="1104373" cy="221866"/>
                </a:xfrm>
                <a:prstGeom prst="roundRect">
                  <a:avLst>
                    <a:gd name="adj" fmla="val 12795"/>
                  </a:avLst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180000" tIns="216000" rIns="180000" bIns="180000" rtlCol="0" anchor="ctr"/>
                <a:lstStyle/>
                <a:p>
                  <a:pPr marL="8554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151615"/>
                      </a:solidFill>
                      <a:effectLst/>
                      <a:uLnTx/>
                      <a:uFillTx/>
                      <a:latin typeface="Montserrat" pitchFamily="2" charset="77"/>
                      <a:ea typeface="+mn-ea"/>
                      <a:cs typeface="+mn-cs"/>
                    </a:rPr>
                    <a:t>Year 3</a:t>
                  </a:r>
                </a:p>
              </p:txBody>
            </p: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BA4D5571-CC30-E38B-28AE-6996A3C54D4C}"/>
                  </a:ext>
                </a:extLst>
              </p:cNvPr>
              <p:cNvGrpSpPr/>
              <p:nvPr/>
            </p:nvGrpSpPr>
            <p:grpSpPr>
              <a:xfrm>
                <a:off x="7282219" y="2055861"/>
                <a:ext cx="2193842" cy="3854144"/>
                <a:chOff x="7282219" y="2055861"/>
                <a:chExt cx="2193842" cy="3854144"/>
              </a:xfrm>
            </p:grpSpPr>
            <p:grpSp>
              <p:nvGrpSpPr>
                <p:cNvPr id="38" name="Group 37">
                  <a:extLst>
                    <a:ext uri="{FF2B5EF4-FFF2-40B4-BE49-F238E27FC236}">
                      <a16:creationId xmlns:a16="http://schemas.microsoft.com/office/drawing/2014/main" id="{FCAF5440-7314-67F5-C872-7EC1A9BDAF9F}"/>
                    </a:ext>
                  </a:extLst>
                </p:cNvPr>
                <p:cNvGrpSpPr/>
                <p:nvPr/>
              </p:nvGrpSpPr>
              <p:grpSpPr>
                <a:xfrm>
                  <a:off x="7472506" y="2055861"/>
                  <a:ext cx="924150" cy="3582657"/>
                  <a:chOff x="2382283" y="3534484"/>
                  <a:chExt cx="924150" cy="3582657"/>
                </a:xfrm>
              </p:grpSpPr>
              <p:sp>
                <p:nvSpPr>
                  <p:cNvPr id="41" name="Rectangle 4">
                    <a:extLst>
                      <a:ext uri="{FF2B5EF4-FFF2-40B4-BE49-F238E27FC236}">
                        <a16:creationId xmlns:a16="http://schemas.microsoft.com/office/drawing/2014/main" id="{35B40D92-0616-349E-8856-C598F02391D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82283" y="3534484"/>
                    <a:ext cx="380573" cy="3582654"/>
                  </a:xfrm>
                  <a:prstGeom prst="roundRect">
                    <a:avLst/>
                  </a:prstGeom>
                  <a:solidFill>
                    <a:srgbClr val="20B9AB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tIns="54000" bIns="108000" anchor="t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EFFFE"/>
                        </a:solidFill>
                        <a:effectLst/>
                        <a:uLnTx/>
                        <a:uFillTx/>
                        <a:latin typeface="Montserrat" pitchFamily="2" charset="77"/>
                        <a:ea typeface="+mn-ea"/>
                        <a:cs typeface="+mn-cs"/>
                      </a:rPr>
                      <a:t>$</a:t>
                    </a:r>
                  </a:p>
                </p:txBody>
              </p:sp>
              <p:sp>
                <p:nvSpPr>
                  <p:cNvPr id="42" name="Rectangle 4">
                    <a:extLst>
                      <a:ext uri="{FF2B5EF4-FFF2-40B4-BE49-F238E27FC236}">
                        <a16:creationId xmlns:a16="http://schemas.microsoft.com/office/drawing/2014/main" id="{1B94C8A1-C124-6130-C2CA-2B6F1E16CA2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681238" y="4287109"/>
                    <a:ext cx="380573" cy="2830029"/>
                  </a:xfrm>
                  <a:prstGeom prst="roundRect">
                    <a:avLst/>
                  </a:prstGeom>
                  <a:solidFill>
                    <a:srgbClr val="008FBE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tIns="54000" bIns="108000" anchor="t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EFFFE"/>
                        </a:solidFill>
                        <a:effectLst/>
                        <a:uLnTx/>
                        <a:uFillTx/>
                        <a:latin typeface="Montserrat" pitchFamily="2" charset="77"/>
                        <a:ea typeface="+mn-ea"/>
                        <a:cs typeface="+mn-cs"/>
                      </a:rPr>
                      <a:t>$</a:t>
                    </a:r>
                  </a:p>
                </p:txBody>
              </p:sp>
              <p:sp>
                <p:nvSpPr>
                  <p:cNvPr id="43" name="Rectangle 4">
                    <a:extLst>
                      <a:ext uri="{FF2B5EF4-FFF2-40B4-BE49-F238E27FC236}">
                        <a16:creationId xmlns:a16="http://schemas.microsoft.com/office/drawing/2014/main" id="{210B62B6-58C4-EB98-7197-8D36A8F3898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25860" y="4662538"/>
                    <a:ext cx="380573" cy="2454603"/>
                  </a:xfrm>
                  <a:prstGeom prst="roundRect">
                    <a:avLst/>
                  </a:prstGeom>
                  <a:solidFill>
                    <a:srgbClr val="002643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tIns="54000" bIns="108000" anchor="t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EFFFE"/>
                        </a:solidFill>
                        <a:effectLst/>
                        <a:uLnTx/>
                        <a:uFillTx/>
                        <a:latin typeface="Montserrat" pitchFamily="2" charset="77"/>
                        <a:ea typeface="+mn-ea"/>
                        <a:cs typeface="+mn-cs"/>
                      </a:rPr>
                      <a:t>$</a:t>
                    </a:r>
                  </a:p>
                </p:txBody>
              </p:sp>
            </p:grpSp>
            <p:sp>
              <p:nvSpPr>
                <p:cNvPr id="39" name="Rounded Rectangle 38">
                  <a:extLst>
                    <a:ext uri="{FF2B5EF4-FFF2-40B4-BE49-F238E27FC236}">
                      <a16:creationId xmlns:a16="http://schemas.microsoft.com/office/drawing/2014/main" id="{FAF15BC3-7BB6-8E43-65B0-9B9087A164BF}"/>
                    </a:ext>
                  </a:extLst>
                </p:cNvPr>
                <p:cNvSpPr/>
                <p:nvPr/>
              </p:nvSpPr>
              <p:spPr>
                <a:xfrm>
                  <a:off x="7282219" y="5688139"/>
                  <a:ext cx="1114437" cy="221866"/>
                </a:xfrm>
                <a:prstGeom prst="roundRect">
                  <a:avLst>
                    <a:gd name="adj" fmla="val 12795"/>
                  </a:avLst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180000" tIns="216000" rIns="180000" bIns="180000" rtlCol="0" anchor="ctr"/>
                <a:lstStyle/>
                <a:p>
                  <a:pPr marL="8554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151615"/>
                      </a:solidFill>
                      <a:effectLst/>
                      <a:uLnTx/>
                      <a:uFillTx/>
                      <a:latin typeface="Montserrat" pitchFamily="2" charset="77"/>
                      <a:ea typeface="+mn-ea"/>
                      <a:cs typeface="+mn-cs"/>
                    </a:rPr>
                    <a:t>Year 4</a:t>
                  </a:r>
                </a:p>
              </p:txBody>
            </p:sp>
            <p:sp>
              <p:nvSpPr>
                <p:cNvPr id="40" name="Rounded Rectangle 39">
                  <a:extLst>
                    <a:ext uri="{FF2B5EF4-FFF2-40B4-BE49-F238E27FC236}">
                      <a16:creationId xmlns:a16="http://schemas.microsoft.com/office/drawing/2014/main" id="{0C1E8871-3097-7CF8-2681-D0D3AE985892}"/>
                    </a:ext>
                  </a:extLst>
                </p:cNvPr>
                <p:cNvSpPr/>
                <p:nvPr/>
              </p:nvSpPr>
              <p:spPr>
                <a:xfrm>
                  <a:off x="8361624" y="5688139"/>
                  <a:ext cx="1114437" cy="221866"/>
                </a:xfrm>
                <a:prstGeom prst="roundRect">
                  <a:avLst>
                    <a:gd name="adj" fmla="val 12795"/>
                  </a:avLst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180000" tIns="216000" rIns="180000" bIns="180000" rtlCol="0" anchor="ctr"/>
                <a:lstStyle/>
                <a:p>
                  <a:pPr marL="8554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51615"/>
                      </a:solidFill>
                      <a:effectLst/>
                      <a:uLnTx/>
                      <a:uFillTx/>
                      <a:latin typeface="Montserrat" pitchFamily="2" charset="77"/>
                      <a:ea typeface="+mn-ea"/>
                      <a:cs typeface="+mn-cs"/>
                    </a:rPr>
                    <a:t>Year 5</a:t>
                  </a:r>
                  <a:br>
                    <a:rPr kumimoji="0" lang="en-US" sz="11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51615"/>
                      </a:solidFill>
                      <a:effectLst/>
                      <a:uLnTx/>
                      <a:uFillTx/>
                      <a:latin typeface="Montserrat" pitchFamily="2" charset="77"/>
                      <a:ea typeface="+mn-ea"/>
                      <a:cs typeface="+mn-cs"/>
                    </a:rPr>
                  </a:br>
                  <a:r>
                    <a:rPr kumimoji="0" lang="en-US" sz="11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51615"/>
                      </a:solidFill>
                      <a:effectLst/>
                      <a:uLnTx/>
                      <a:uFillTx/>
                      <a:latin typeface="Montserrat" pitchFamily="2" charset="77"/>
                      <a:ea typeface="+mn-ea"/>
                      <a:cs typeface="+mn-cs"/>
                    </a:rPr>
                    <a:t>+Terminal Value</a:t>
                  </a:r>
                </a:p>
              </p:txBody>
            </p:sp>
          </p:grpSp>
        </p:grp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391A861D-67C3-4AAA-A9C6-26F28029CCF0}"/>
                </a:ext>
              </a:extLst>
            </p:cNvPr>
            <p:cNvCxnSpPr>
              <a:cxnSpLocks/>
            </p:cNvCxnSpPr>
            <p:nvPr/>
          </p:nvCxnSpPr>
          <p:spPr>
            <a:xfrm>
              <a:off x="4325196" y="5654852"/>
              <a:ext cx="3364445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1CB005CF-6173-1648-5917-B559C4FA504B}"/>
                </a:ext>
              </a:extLst>
            </p:cNvPr>
            <p:cNvCxnSpPr>
              <a:cxnSpLocks/>
              <a:endCxn id="32" idx="1"/>
            </p:cNvCxnSpPr>
            <p:nvPr/>
          </p:nvCxnSpPr>
          <p:spPr>
            <a:xfrm>
              <a:off x="7706569" y="5056685"/>
              <a:ext cx="689149" cy="0"/>
            </a:xfrm>
            <a:prstGeom prst="straightConnector1">
              <a:avLst/>
            </a:prstGeom>
            <a:ln w="12700">
              <a:solidFill>
                <a:srgbClr val="20B9A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ight Arrow 60">
              <a:extLst>
                <a:ext uri="{FF2B5EF4-FFF2-40B4-BE49-F238E27FC236}">
                  <a16:creationId xmlns:a16="http://schemas.microsoft.com/office/drawing/2014/main" id="{7F7F4EDA-B27A-4DCB-F2BE-D2D7D560EC79}"/>
                </a:ext>
              </a:extLst>
            </p:cNvPr>
            <p:cNvSpPr/>
            <p:nvPr/>
          </p:nvSpPr>
          <p:spPr>
            <a:xfrm rot="19676319">
              <a:off x="4617147" y="3637976"/>
              <a:ext cx="1051345" cy="503432"/>
            </a:xfrm>
            <a:prstGeom prst="rightArrow">
              <a:avLst>
                <a:gd name="adj1" fmla="val 59124"/>
                <a:gd name="adj2" fmla="val 50195"/>
              </a:avLst>
            </a:prstGeom>
            <a:noFill/>
            <a:ln>
              <a:solidFill>
                <a:srgbClr val="20B9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151615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GROWTH</a:t>
              </a:r>
              <a:b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151615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</a:b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151615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ASSUMPTION</a:t>
              </a: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6DAE76BC-C648-B683-D3B3-3DCF6AE3ADB4}"/>
                </a:ext>
              </a:extLst>
            </p:cNvPr>
            <p:cNvGrpSpPr/>
            <p:nvPr/>
          </p:nvGrpSpPr>
          <p:grpSpPr>
            <a:xfrm>
              <a:off x="7706569" y="3595282"/>
              <a:ext cx="2630568" cy="939130"/>
              <a:chOff x="9157750" y="2268386"/>
              <a:chExt cx="2872525" cy="1045855"/>
            </a:xfrm>
          </p:grpSpPr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6FD7636B-F025-1F7D-7637-9991D34DF712}"/>
                  </a:ext>
                </a:extLst>
              </p:cNvPr>
              <p:cNvGrpSpPr/>
              <p:nvPr/>
            </p:nvGrpSpPr>
            <p:grpSpPr>
              <a:xfrm>
                <a:off x="9329627" y="2268386"/>
                <a:ext cx="2700648" cy="1045855"/>
                <a:chOff x="9329627" y="2428891"/>
                <a:chExt cx="2700648" cy="1045855"/>
              </a:xfrm>
            </p:grpSpPr>
            <p:sp>
              <p:nvSpPr>
                <p:cNvPr id="67" name="Rounded Rectangle 66">
                  <a:extLst>
                    <a:ext uri="{FF2B5EF4-FFF2-40B4-BE49-F238E27FC236}">
                      <a16:creationId xmlns:a16="http://schemas.microsoft.com/office/drawing/2014/main" id="{5A8C7CFE-34E4-F523-937C-EEDAAB4BED65}"/>
                    </a:ext>
                  </a:extLst>
                </p:cNvPr>
                <p:cNvSpPr/>
                <p:nvPr/>
              </p:nvSpPr>
              <p:spPr>
                <a:xfrm>
                  <a:off x="9329630" y="2428891"/>
                  <a:ext cx="1141281" cy="311992"/>
                </a:xfrm>
                <a:prstGeom prst="roundRect">
                  <a:avLst>
                    <a:gd name="adj" fmla="val 20139"/>
                  </a:avLst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tIns="90000" rIns="72000" bIns="72000" rtlCol="0" anchor="ctr"/>
                <a:lstStyle/>
                <a:p>
                  <a:pPr marL="0" marR="0" lvl="0" indent="0" algn="l" defTabSz="770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5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Montserrat" pitchFamily="2" charset="77"/>
                      <a:ea typeface="+mn-ea"/>
                      <a:cs typeface="+mn-cs"/>
                    </a:rPr>
                    <a:t>Export income</a:t>
                  </a:r>
                  <a:br>
                    <a:rPr kumimoji="0" lang="en-US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Montserrat" pitchFamily="2" charset="77"/>
                      <a:ea typeface="+mn-ea"/>
                      <a:cs typeface="+mn-cs"/>
                    </a:rPr>
                  </a:br>
                  <a:r>
                    <a:rPr kumimoji="0" lang="en-US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Montserrat" pitchFamily="2" charset="77"/>
                      <a:ea typeface="+mn-ea"/>
                      <a:cs typeface="+mn-cs"/>
                    </a:rPr>
                    <a:t>Financial analysis</a:t>
                  </a:r>
                </a:p>
              </p:txBody>
            </p:sp>
            <p:sp>
              <p:nvSpPr>
                <p:cNvPr id="68" name="Rounded Rectangle 67">
                  <a:extLst>
                    <a:ext uri="{FF2B5EF4-FFF2-40B4-BE49-F238E27FC236}">
                      <a16:creationId xmlns:a16="http://schemas.microsoft.com/office/drawing/2014/main" id="{77CF1C48-53D7-6912-969D-FC5D5AD274D7}"/>
                    </a:ext>
                  </a:extLst>
                </p:cNvPr>
                <p:cNvSpPr/>
                <p:nvPr/>
              </p:nvSpPr>
              <p:spPr>
                <a:xfrm>
                  <a:off x="9329629" y="2808486"/>
                  <a:ext cx="2255930" cy="311992"/>
                </a:xfrm>
                <a:prstGeom prst="roundRect">
                  <a:avLst>
                    <a:gd name="adj" fmla="val 20139"/>
                  </a:avLst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tIns="90000" rIns="72000" bIns="72000" rtlCol="0" anchor="ctr"/>
                <a:lstStyle/>
                <a:p>
                  <a:pPr marL="0" marR="0" lvl="0" indent="0" algn="l" defTabSz="770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5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51615"/>
                      </a:solidFill>
                      <a:effectLst/>
                      <a:uLnTx/>
                      <a:uFillTx/>
                      <a:latin typeface="Montserrat" pitchFamily="2" charset="77"/>
                      <a:ea typeface="+mn-ea"/>
                      <a:cs typeface="+mn-cs"/>
                    </a:rPr>
                    <a:t>Export income attributable to brand</a:t>
                  </a:r>
                  <a:br>
                    <a:rPr kumimoji="0" lang="en-US" sz="11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51615"/>
                      </a:solidFill>
                      <a:effectLst/>
                      <a:uLnTx/>
                      <a:uFillTx/>
                      <a:latin typeface="Montserrat" pitchFamily="2" charset="77"/>
                      <a:ea typeface="+mn-ea"/>
                      <a:cs typeface="+mn-cs"/>
                    </a:rPr>
                  </a:br>
                  <a:r>
                    <a:rPr kumimoji="0" lang="en-US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51615"/>
                      </a:solidFill>
                      <a:effectLst/>
                      <a:uLnTx/>
                      <a:uFillTx/>
                      <a:latin typeface="Montserrat" pitchFamily="2" charset="77"/>
                      <a:ea typeface="+mn-ea"/>
                      <a:cs typeface="+mn-cs"/>
                    </a:rPr>
                    <a:t>Brand driver analysis</a:t>
                  </a:r>
                </a:p>
              </p:txBody>
            </p:sp>
            <p:sp>
              <p:nvSpPr>
                <p:cNvPr id="69" name="Rounded Rectangle 68">
                  <a:extLst>
                    <a:ext uri="{FF2B5EF4-FFF2-40B4-BE49-F238E27FC236}">
                      <a16:creationId xmlns:a16="http://schemas.microsoft.com/office/drawing/2014/main" id="{591EA3BB-1CD3-505C-3DCD-C683089A9D26}"/>
                    </a:ext>
                  </a:extLst>
                </p:cNvPr>
                <p:cNvSpPr/>
                <p:nvPr/>
              </p:nvSpPr>
              <p:spPr>
                <a:xfrm>
                  <a:off x="9329627" y="3162754"/>
                  <a:ext cx="2700648" cy="311992"/>
                </a:xfrm>
                <a:prstGeom prst="roundRect">
                  <a:avLst>
                    <a:gd name="adj" fmla="val 20139"/>
                  </a:avLst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tIns="90000" rIns="72000" bIns="72000" rtlCol="0" anchor="ctr"/>
                <a:lstStyle/>
                <a:p>
                  <a:pPr marL="0" marR="0" lvl="0" indent="0" algn="l" defTabSz="770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5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51615"/>
                      </a:solidFill>
                      <a:effectLst/>
                      <a:uLnTx/>
                      <a:uFillTx/>
                      <a:latin typeface="Montserrat" pitchFamily="2" charset="77"/>
                      <a:ea typeface="+mn-ea"/>
                      <a:cs typeface="+mn-cs"/>
                    </a:rPr>
                    <a:t>Discounted export income attributable to brand</a:t>
                  </a:r>
                  <a:br>
                    <a:rPr kumimoji="0" lang="en-US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51615"/>
                      </a:solidFill>
                      <a:effectLst/>
                      <a:uLnTx/>
                      <a:uFillTx/>
                      <a:latin typeface="Montserrat" pitchFamily="2" charset="77"/>
                      <a:ea typeface="+mn-ea"/>
                      <a:cs typeface="+mn-cs"/>
                    </a:rPr>
                  </a:br>
                  <a:r>
                    <a:rPr kumimoji="0" lang="en-US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51615"/>
                      </a:solidFill>
                      <a:effectLst/>
                      <a:uLnTx/>
                      <a:uFillTx/>
                      <a:latin typeface="Montserrat" pitchFamily="2" charset="77"/>
                      <a:ea typeface="+mn-ea"/>
                      <a:cs typeface="+mn-cs"/>
                    </a:rPr>
                    <a:t>Brand risk analysis</a:t>
                  </a:r>
                </a:p>
              </p:txBody>
            </p:sp>
          </p:grp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850B2B5E-E78D-07F7-AECF-3B73F54A82B1}"/>
                  </a:ext>
                </a:extLst>
              </p:cNvPr>
              <p:cNvSpPr/>
              <p:nvPr/>
            </p:nvSpPr>
            <p:spPr>
              <a:xfrm>
                <a:off x="9157750" y="2337060"/>
                <a:ext cx="171878" cy="171878"/>
              </a:xfrm>
              <a:prstGeom prst="rect">
                <a:avLst/>
              </a:prstGeom>
              <a:solidFill>
                <a:srgbClr val="20B9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FEFFF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DB9F521E-BD8C-010E-82D6-C7FFB85FD58A}"/>
                  </a:ext>
                </a:extLst>
              </p:cNvPr>
              <p:cNvSpPr/>
              <p:nvPr/>
            </p:nvSpPr>
            <p:spPr>
              <a:xfrm>
                <a:off x="9157750" y="2715195"/>
                <a:ext cx="171878" cy="171878"/>
              </a:xfrm>
              <a:prstGeom prst="rect">
                <a:avLst/>
              </a:prstGeom>
              <a:solidFill>
                <a:srgbClr val="008F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FEFFF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8A39278D-3CE4-9462-0430-AF7E35BD0203}"/>
                  </a:ext>
                </a:extLst>
              </p:cNvPr>
              <p:cNvSpPr/>
              <p:nvPr/>
            </p:nvSpPr>
            <p:spPr>
              <a:xfrm>
                <a:off x="9157750" y="3072705"/>
                <a:ext cx="171878" cy="171878"/>
              </a:xfrm>
              <a:prstGeom prst="rect">
                <a:avLst/>
              </a:prstGeom>
              <a:solidFill>
                <a:srgbClr val="00264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FEFFF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58889829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F8C3F5-46C2-E131-D806-5E117AC52F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8FFCBB-E664-4F41-31AA-882034834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international exports are down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FFE861-D2A2-00EF-7076-3299808A35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848CB7-BAF0-0C4F-9947-604B3D4BE23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EFFF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EFFF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CD6390-1AD3-E939-9B24-1C7B29EFFBB8}"/>
              </a:ext>
            </a:extLst>
          </p:cNvPr>
          <p:cNvSpPr txBox="1"/>
          <p:nvPr/>
        </p:nvSpPr>
        <p:spPr>
          <a:xfrm>
            <a:off x="1218907" y="1864793"/>
            <a:ext cx="4251040" cy="3078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100" b="1" dirty="0">
                <a:latin typeface="Montserrat" pitchFamily="2" charset="77"/>
              </a:rPr>
              <a:t>US export projections, Q3 2024 vs Q3 2025 ($B)</a:t>
            </a:r>
          </a:p>
        </p:txBody>
      </p:sp>
      <p:sp>
        <p:nvSpPr>
          <p:cNvPr id="79" name="Footer Placeholder 5">
            <a:extLst>
              <a:ext uri="{FF2B5EF4-FFF2-40B4-BE49-F238E27FC236}">
                <a16:creationId xmlns:a16="http://schemas.microsoft.com/office/drawing/2014/main" id="{DA6B4C82-8CE7-5B29-5654-8CBFDF86E4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62546" y="6531036"/>
            <a:ext cx="9400804" cy="210680"/>
          </a:xfrm>
        </p:spPr>
        <p:txBody>
          <a:bodyPr/>
          <a:lstStyle/>
          <a:p>
            <a:r>
              <a:rPr lang="en-US" dirty="0"/>
              <a:t>Source: US Economic Growth Forecast, Deloitte, Q3 2024 and Q3 2025</a:t>
            </a:r>
          </a:p>
        </p:txBody>
      </p:sp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9C7C8D6E-3B18-7BE2-7D7D-4D75E07B8B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476252"/>
              </p:ext>
            </p:extLst>
          </p:nvPr>
        </p:nvGraphicFramePr>
        <p:xfrm>
          <a:off x="786188" y="2273184"/>
          <a:ext cx="4877847" cy="3248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AED5E69F-F4E8-7A84-5BCF-9388B2054C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3963565"/>
              </p:ext>
            </p:extLst>
          </p:nvPr>
        </p:nvGraphicFramePr>
        <p:xfrm>
          <a:off x="6229045" y="2172596"/>
          <a:ext cx="4877847" cy="3248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2A314222-3083-C89A-1FBF-7DB340F6DF18}"/>
              </a:ext>
            </a:extLst>
          </p:cNvPr>
          <p:cNvSpPr txBox="1"/>
          <p:nvPr/>
        </p:nvSpPr>
        <p:spPr>
          <a:xfrm>
            <a:off x="6542021" y="1864793"/>
            <a:ext cx="4251040" cy="3078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100" b="1" dirty="0">
                <a:latin typeface="Montserrat" pitchFamily="2" charset="77"/>
              </a:rPr>
              <a:t>US export projections, Q3 2024 vs Q3 2025 ($B)</a:t>
            </a:r>
          </a:p>
        </p:txBody>
      </p:sp>
    </p:spTree>
    <p:extLst>
      <p:ext uri="{BB962C8B-B14F-4D97-AF65-F5344CB8AC3E}">
        <p14:creationId xmlns:p14="http://schemas.microsoft.com/office/powerpoint/2010/main" val="321245787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7EF6BE-FFD3-E3E5-43D0-627E7A9D23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95B6364-2134-6408-FB0D-43D56FCDA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American brands are losing their appeal globally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AB1723-950E-684C-8649-631CBE7099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0255" y="6531036"/>
            <a:ext cx="9373093" cy="210680"/>
          </a:xfrm>
        </p:spPr>
        <p:txBody>
          <a:bodyPr/>
          <a:lstStyle/>
          <a:p>
            <a:r>
              <a:rPr lang="en-US" dirty="0"/>
              <a:t>How would your [BRAND OWNERS company’s] [AGENCIES last major campaign’s client’s] foreign customers rate American brands on the following qualities? Nowadays Vs. Past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519AAB-9047-60BD-4180-4277381C7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848CB7-BAF0-0C4F-9947-604B3D4BE23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26D1F7C-3153-85CD-49A5-5B7C3ADA9EC7}"/>
              </a:ext>
            </a:extLst>
          </p:cNvPr>
          <p:cNvSpPr txBox="1"/>
          <p:nvPr/>
        </p:nvSpPr>
        <p:spPr>
          <a:xfrm>
            <a:off x="11651673" y="4904509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177800" indent="-177800" algn="l">
              <a:buFont typeface="Arial" panose="020B0604020202020204" pitchFamily="34" charset="0"/>
              <a:buChar char="•"/>
            </a:pPr>
            <a:endParaRPr lang="en-GB" sz="1100" dirty="0" err="1">
              <a:latin typeface="Montserrat" pitchFamily="2" charset="77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6CC260A-670E-A307-E8AA-235E3A4260E2}"/>
              </a:ext>
            </a:extLst>
          </p:cNvPr>
          <p:cNvGrpSpPr/>
          <p:nvPr/>
        </p:nvGrpSpPr>
        <p:grpSpPr>
          <a:xfrm>
            <a:off x="1138405" y="1045029"/>
            <a:ext cx="9616681" cy="5002604"/>
            <a:chOff x="2031033" y="2522508"/>
            <a:chExt cx="8128000" cy="3557782"/>
          </a:xfrm>
        </p:grpSpPr>
        <p:graphicFrame>
          <p:nvGraphicFramePr>
            <p:cNvPr id="3" name="Chart 2">
              <a:extLst>
                <a:ext uri="{FF2B5EF4-FFF2-40B4-BE49-F238E27FC236}">
                  <a16:creationId xmlns:a16="http://schemas.microsoft.com/office/drawing/2014/main" id="{D56CEE90-CF88-C542-A1E9-AEEA2094C45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077001959"/>
                </p:ext>
              </p:extLst>
            </p:nvPr>
          </p:nvGraphicFramePr>
          <p:xfrm>
            <a:off x="2031033" y="2771480"/>
            <a:ext cx="8128000" cy="330881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26A3250-0D03-5E87-180D-7E90F891FF7D}"/>
                </a:ext>
              </a:extLst>
            </p:cNvPr>
            <p:cNvSpPr txBox="1"/>
            <p:nvPr/>
          </p:nvSpPr>
          <p:spPr>
            <a:xfrm>
              <a:off x="9268893" y="3074151"/>
              <a:ext cx="0" cy="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marL="177800" indent="-177800" algn="l">
                <a:buFont typeface="Arial" panose="020B0604020202020204" pitchFamily="34" charset="0"/>
                <a:buChar char="•"/>
              </a:pPr>
              <a:endParaRPr lang="en-GB" sz="1100" dirty="0" err="1">
                <a:latin typeface="Montserrat" pitchFamily="2" charset="77"/>
              </a:endParaRPr>
            </a:p>
          </p:txBody>
        </p:sp>
        <p:sp>
          <p:nvSpPr>
            <p:cNvPr id="21" name="TextBox 30">
              <a:extLst>
                <a:ext uri="{FF2B5EF4-FFF2-40B4-BE49-F238E27FC236}">
                  <a16:creationId xmlns:a16="http://schemas.microsoft.com/office/drawing/2014/main" id="{3A58B53B-BB58-0AE8-4106-CC18A3E72830}"/>
                </a:ext>
              </a:extLst>
            </p:cNvPr>
            <p:cNvSpPr txBox="1"/>
            <p:nvPr/>
          </p:nvSpPr>
          <p:spPr>
            <a:xfrm>
              <a:off x="3617466" y="3933743"/>
              <a:ext cx="553859" cy="194150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txBody>
            <a:bodyPr wrap="square" lIns="0" tIns="0" rIns="0" bIns="0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ontserrat" pitchFamily="2" charset="77"/>
                </a:rPr>
                <a:t>-7.2%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E79D60A-F201-6D70-CBDD-8ACA2088F37B}"/>
                </a:ext>
              </a:extLst>
            </p:cNvPr>
            <p:cNvSpPr txBox="1"/>
            <p:nvPr/>
          </p:nvSpPr>
          <p:spPr>
            <a:xfrm>
              <a:off x="3402680" y="2522508"/>
              <a:ext cx="5948241" cy="24897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400" b="1" dirty="0">
                  <a:latin typeface="Montserrat" pitchFamily="2" charset="77"/>
                </a:rPr>
                <a:t>Appeal of American brands, 2024 vs. 2025</a:t>
              </a:r>
            </a:p>
          </p:txBody>
        </p:sp>
        <p:sp>
          <p:nvSpPr>
            <p:cNvPr id="8" name="TextBox 30">
              <a:extLst>
                <a:ext uri="{FF2B5EF4-FFF2-40B4-BE49-F238E27FC236}">
                  <a16:creationId xmlns:a16="http://schemas.microsoft.com/office/drawing/2014/main" id="{0F6BD33B-4F86-93A0-EA28-5211B17ED725}"/>
                </a:ext>
              </a:extLst>
            </p:cNvPr>
            <p:cNvSpPr txBox="1"/>
            <p:nvPr/>
          </p:nvSpPr>
          <p:spPr>
            <a:xfrm>
              <a:off x="6220365" y="3506743"/>
              <a:ext cx="553859" cy="194150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txBody>
            <a:bodyPr wrap="square" lIns="0" tIns="0" rIns="0" bIns="0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ontserrat" pitchFamily="2" charset="77"/>
                </a:rPr>
                <a:t>-3.2%</a:t>
              </a:r>
            </a:p>
          </p:txBody>
        </p:sp>
        <p:sp>
          <p:nvSpPr>
            <p:cNvPr id="10" name="TextBox 30">
              <a:extLst>
                <a:ext uri="{FF2B5EF4-FFF2-40B4-BE49-F238E27FC236}">
                  <a16:creationId xmlns:a16="http://schemas.microsoft.com/office/drawing/2014/main" id="{5D6D53B0-7889-9026-5449-261299F6321B}"/>
                </a:ext>
              </a:extLst>
            </p:cNvPr>
            <p:cNvSpPr txBox="1"/>
            <p:nvPr/>
          </p:nvSpPr>
          <p:spPr>
            <a:xfrm>
              <a:off x="8061300" y="3506743"/>
              <a:ext cx="553859" cy="194150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txBody>
            <a:bodyPr wrap="square" lIns="0" tIns="0" rIns="0" bIns="0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ontserrat" pitchFamily="2" charset="77"/>
                </a:rPr>
                <a:t>-1.6%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D656F8C-998F-C9D2-2F28-2BE723071001}"/>
                </a:ext>
              </a:extLst>
            </p:cNvPr>
            <p:cNvSpPr txBox="1"/>
            <p:nvPr/>
          </p:nvSpPr>
          <p:spPr>
            <a:xfrm>
              <a:off x="2446557" y="3394095"/>
              <a:ext cx="910130" cy="19415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r"/>
              <a:r>
                <a:rPr lang="en-US" sz="1100" b="1" dirty="0">
                  <a:solidFill>
                    <a:srgbClr val="92D050"/>
                  </a:solidFill>
                  <a:latin typeface="Montserrat" pitchFamily="2" charset="77"/>
                </a:rPr>
                <a:t>2024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9092C9D-0956-A3BF-000F-7558194097E7}"/>
                </a:ext>
              </a:extLst>
            </p:cNvPr>
            <p:cNvSpPr txBox="1"/>
            <p:nvPr/>
          </p:nvSpPr>
          <p:spPr>
            <a:xfrm>
              <a:off x="2446557" y="4685567"/>
              <a:ext cx="910130" cy="19415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r"/>
              <a:r>
                <a:rPr lang="en-US" sz="1100" b="1" dirty="0">
                  <a:solidFill>
                    <a:srgbClr val="FFC000"/>
                  </a:solidFill>
                  <a:latin typeface="Montserrat" pitchFamily="2" charset="77"/>
                </a:rPr>
                <a:t>2025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557DD90-43CB-2E75-5FAB-CAE6074C8110}"/>
                </a:ext>
              </a:extLst>
            </p:cNvPr>
            <p:cNvSpPr txBox="1"/>
            <p:nvPr/>
          </p:nvSpPr>
          <p:spPr>
            <a:xfrm>
              <a:off x="8932030" y="3394095"/>
              <a:ext cx="910130" cy="19415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1100" b="1" dirty="0">
                  <a:solidFill>
                    <a:srgbClr val="92D050"/>
                  </a:solidFill>
                  <a:latin typeface="Montserrat" pitchFamily="2" charset="77"/>
                </a:rPr>
                <a:t>2024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9E77017-DB9B-D457-F70A-501BD0258117}"/>
                </a:ext>
              </a:extLst>
            </p:cNvPr>
            <p:cNvSpPr txBox="1"/>
            <p:nvPr/>
          </p:nvSpPr>
          <p:spPr>
            <a:xfrm>
              <a:off x="8932030" y="3660319"/>
              <a:ext cx="910130" cy="19415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1100" b="1" dirty="0">
                  <a:solidFill>
                    <a:srgbClr val="FFC000"/>
                  </a:solidFill>
                  <a:latin typeface="Montserrat" pitchFamily="2" charset="77"/>
                </a:rPr>
                <a:t>2025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4784745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E327F2-055C-3CB7-768E-DA9AAC0178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1976B-59CC-A331-B098-D156BDBCFE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3349" y="6531036"/>
            <a:ext cx="803365" cy="21068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1848CB7-BAF0-0C4F-9947-604B3D4BE237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6A0664-D765-32E1-0C37-1B54F6064207}"/>
              </a:ext>
            </a:extLst>
          </p:cNvPr>
          <p:cNvSpPr txBox="1"/>
          <p:nvPr/>
        </p:nvSpPr>
        <p:spPr>
          <a:xfrm>
            <a:off x="9628909" y="5278582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177800" indent="-177800" algn="l">
              <a:buFont typeface="Arial" panose="020B0604020202020204" pitchFamily="34" charset="0"/>
              <a:buChar char="•"/>
            </a:pPr>
            <a:endParaRPr lang="en-GB" sz="1100" dirty="0" err="1">
              <a:latin typeface="Montserrat" pitchFamily="2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FD94DF-C636-86A9-22D4-34278E88593D}"/>
              </a:ext>
            </a:extLst>
          </p:cNvPr>
          <p:cNvSpPr txBox="1"/>
          <p:nvPr/>
        </p:nvSpPr>
        <p:spPr>
          <a:xfrm>
            <a:off x="1649186" y="702129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177800" indent="-177800" algn="l">
              <a:buFont typeface="Arial" panose="020B0604020202020204" pitchFamily="34" charset="0"/>
              <a:buChar char="•"/>
            </a:pPr>
            <a:endParaRPr lang="en-GB" sz="1100" dirty="0" err="1">
              <a:latin typeface="Montserrat" pitchFamily="2" charset="77"/>
            </a:endParaRPr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FA652028-A852-487F-DA4C-1DFE20EE8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352" y="0"/>
            <a:ext cx="11543362" cy="839605"/>
          </a:xfrm>
        </p:spPr>
        <p:txBody>
          <a:bodyPr wrap="square" anchor="ctr">
            <a:normAutofit/>
          </a:bodyPr>
          <a:lstStyle/>
          <a:p>
            <a:r>
              <a:rPr lang="en-GB" dirty="0"/>
              <a:t>The overall equity of the US brand is fading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FFD3FF-7638-79E2-58A6-66B69D767D77}"/>
              </a:ext>
            </a:extLst>
          </p:cNvPr>
          <p:cNvSpPr txBox="1"/>
          <p:nvPr/>
        </p:nvSpPr>
        <p:spPr>
          <a:xfrm>
            <a:off x="-6109855" y="-2230582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177800" indent="-177800" algn="l">
              <a:buFont typeface="Arial" panose="020B0604020202020204" pitchFamily="34" charset="0"/>
              <a:buChar char="•"/>
            </a:pPr>
            <a:endParaRPr lang="en-GB" sz="1100" dirty="0" err="1">
              <a:latin typeface="Montserrat" pitchFamily="2" charset="77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52A1681-BCD0-4DA3-CFC9-21C35A883C4C}"/>
              </a:ext>
            </a:extLst>
          </p:cNvPr>
          <p:cNvGrpSpPr/>
          <p:nvPr/>
        </p:nvGrpSpPr>
        <p:grpSpPr>
          <a:xfrm>
            <a:off x="1081014" y="1333424"/>
            <a:ext cx="8171843" cy="4869211"/>
            <a:chOff x="1494671" y="2562153"/>
            <a:chExt cx="5141798" cy="3019998"/>
          </a:xfrm>
        </p:grpSpPr>
        <p:graphicFrame>
          <p:nvGraphicFramePr>
            <p:cNvPr id="3" name="Chart 2">
              <a:extLst>
                <a:ext uri="{FF2B5EF4-FFF2-40B4-BE49-F238E27FC236}">
                  <a16:creationId xmlns:a16="http://schemas.microsoft.com/office/drawing/2014/main" id="{30387F07-0999-C69F-1D83-872FF283629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005670632"/>
                </p:ext>
              </p:extLst>
            </p:nvPr>
          </p:nvGraphicFramePr>
          <p:xfrm>
            <a:off x="1494671" y="2686639"/>
            <a:ext cx="5141798" cy="289551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7799826-5033-8D90-7759-5D7429601302}"/>
                </a:ext>
              </a:extLst>
            </p:cNvPr>
            <p:cNvSpPr txBox="1"/>
            <p:nvPr/>
          </p:nvSpPr>
          <p:spPr>
            <a:xfrm>
              <a:off x="1494671" y="2562153"/>
              <a:ext cx="4332015" cy="24897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000" b="1" dirty="0">
                  <a:latin typeface="Montserrat" pitchFamily="2" charset="77"/>
                </a:rPr>
                <a:t>America brand contribution, 2024 vs. 2025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4069718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407B4F-464C-361C-26BB-E1D8790DF3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4D121E-0D0F-FAFD-0AA4-596600D4A1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3349" y="6531036"/>
            <a:ext cx="803365" cy="21068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1848CB7-BAF0-0C4F-9947-604B3D4BE237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BB1788-D6AB-9733-6124-B32D5934FBA4}"/>
              </a:ext>
            </a:extLst>
          </p:cNvPr>
          <p:cNvSpPr txBox="1"/>
          <p:nvPr/>
        </p:nvSpPr>
        <p:spPr>
          <a:xfrm>
            <a:off x="1649186" y="702129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177800" indent="-177800" algn="l">
              <a:buFont typeface="Arial" panose="020B0604020202020204" pitchFamily="34" charset="0"/>
              <a:buChar char="•"/>
            </a:pPr>
            <a:endParaRPr lang="en-GB" sz="1100" dirty="0" err="1">
              <a:latin typeface="Montserrat" pitchFamily="2" charset="77"/>
            </a:endParaRPr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EA65E13C-9D74-91B8-A7B2-6DC7F6C3E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352" y="0"/>
            <a:ext cx="11543362" cy="839605"/>
          </a:xfrm>
        </p:spPr>
        <p:txBody>
          <a:bodyPr wrap="square" anchor="ctr">
            <a:normAutofit/>
          </a:bodyPr>
          <a:lstStyle/>
          <a:p>
            <a:r>
              <a:rPr lang="en-GB" dirty="0"/>
              <a:t>Brand America value is down by $9 trillion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7534D6-EFF7-354E-AB1D-450529391AC3}"/>
              </a:ext>
            </a:extLst>
          </p:cNvPr>
          <p:cNvSpPr txBox="1"/>
          <p:nvPr/>
        </p:nvSpPr>
        <p:spPr>
          <a:xfrm>
            <a:off x="-6109855" y="-2230582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177800" indent="-177800" algn="l">
              <a:buFont typeface="Arial" panose="020B0604020202020204" pitchFamily="34" charset="0"/>
              <a:buChar char="•"/>
            </a:pPr>
            <a:endParaRPr lang="en-GB" sz="1100" dirty="0" err="1">
              <a:latin typeface="Montserrat" pitchFamily="2" charset="77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220261D-FE8C-5F6B-EA8F-12A6F953D771}"/>
              </a:ext>
            </a:extLst>
          </p:cNvPr>
          <p:cNvGrpSpPr/>
          <p:nvPr/>
        </p:nvGrpSpPr>
        <p:grpSpPr>
          <a:xfrm>
            <a:off x="1016859" y="1808578"/>
            <a:ext cx="8649655" cy="4004393"/>
            <a:chOff x="3482552" y="2912371"/>
            <a:chExt cx="4664173" cy="2277887"/>
          </a:xfrm>
        </p:grpSpPr>
        <p:sp>
          <p:nvSpPr>
            <p:cNvPr id="22" name="Pentagon 21">
              <a:extLst>
                <a:ext uri="{FF2B5EF4-FFF2-40B4-BE49-F238E27FC236}">
                  <a16:creationId xmlns:a16="http://schemas.microsoft.com/office/drawing/2014/main" id="{5D29F908-24EC-DA89-AC63-B600C8DBF0B2}"/>
                </a:ext>
              </a:extLst>
            </p:cNvPr>
            <p:cNvSpPr/>
            <p:nvPr/>
          </p:nvSpPr>
          <p:spPr>
            <a:xfrm>
              <a:off x="3482623" y="4139207"/>
              <a:ext cx="1574308" cy="464400"/>
            </a:xfrm>
            <a:prstGeom prst="homePlate">
              <a:avLst/>
            </a:prstGeom>
            <a:solidFill>
              <a:schemeClr val="bg1"/>
            </a:solidFill>
            <a:ln w="12700">
              <a:solidFill>
                <a:srgbClr val="1616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ctr"/>
            <a:lstStyle/>
            <a:p>
              <a:pPr marL="8554" marR="0" lvl="0" indent="0" algn="ctr" defTabSz="91440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161616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Brand Contribution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F388B63E-93B9-747B-1C7A-E5F1CFDD9E07}"/>
                </a:ext>
              </a:extLst>
            </p:cNvPr>
            <p:cNvSpPr/>
            <p:nvPr/>
          </p:nvSpPr>
          <p:spPr>
            <a:xfrm>
              <a:off x="5131042" y="4139207"/>
              <a:ext cx="1403699" cy="464400"/>
            </a:xfrm>
            <a:prstGeom prst="roundRect">
              <a:avLst>
                <a:gd name="adj" fmla="val 12795"/>
              </a:avLst>
            </a:prstGeom>
            <a:noFill/>
            <a:ln w="12700">
              <a:solidFill>
                <a:srgbClr val="20B9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1800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0B9AB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22%</a:t>
              </a:r>
            </a:p>
          </p:txBody>
        </p:sp>
        <p:sp>
          <p:nvSpPr>
            <p:cNvPr id="18" name="Pentagon 17">
              <a:extLst>
                <a:ext uri="{FF2B5EF4-FFF2-40B4-BE49-F238E27FC236}">
                  <a16:creationId xmlns:a16="http://schemas.microsoft.com/office/drawing/2014/main" id="{3F42B9E4-1FDE-3DE0-F2AD-378873C01CE0}"/>
                </a:ext>
              </a:extLst>
            </p:cNvPr>
            <p:cNvSpPr/>
            <p:nvPr/>
          </p:nvSpPr>
          <p:spPr>
            <a:xfrm>
              <a:off x="3482552" y="4725022"/>
              <a:ext cx="1574967" cy="465236"/>
            </a:xfrm>
            <a:prstGeom prst="homePlate">
              <a:avLst/>
            </a:prstGeom>
            <a:solidFill>
              <a:srgbClr val="20B9AB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ctr"/>
            <a:lstStyle/>
            <a:p>
              <a:pPr marL="8554" marR="0" lvl="0" indent="0" algn="ctr" defTabSz="91440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EFFFE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Export Brand Value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2A5EBC87-3551-0DEC-009F-5E10E37EA198}"/>
                </a:ext>
              </a:extLst>
            </p:cNvPr>
            <p:cNvSpPr/>
            <p:nvPr/>
          </p:nvSpPr>
          <p:spPr>
            <a:xfrm>
              <a:off x="5131042" y="4725858"/>
              <a:ext cx="1403699" cy="464400"/>
            </a:xfrm>
            <a:prstGeom prst="roundRect">
              <a:avLst>
                <a:gd name="adj" fmla="val 12795"/>
              </a:avLst>
            </a:prstGeom>
            <a:gradFill flip="none" rotWithShape="1">
              <a:gsLst>
                <a:gs pos="6000">
                  <a:srgbClr val="20B9AB"/>
                </a:gs>
                <a:gs pos="45000">
                  <a:srgbClr val="0090BF"/>
                </a:gs>
                <a:gs pos="100000">
                  <a:srgbClr val="2F3287"/>
                </a:gs>
              </a:gsLst>
              <a:path path="circle">
                <a:fillToRect t="100000" r="100000"/>
              </a:path>
              <a:tileRect l="-100000" b="-100000"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1800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EFFFE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$</a:t>
              </a:r>
              <a:r>
                <a:rPr lang="en-US" sz="1400" dirty="0">
                  <a:solidFill>
                    <a:srgbClr val="FEFFFE"/>
                  </a:solidFill>
                  <a:latin typeface="Montserrat" pitchFamily="2" charset="77"/>
                </a:rPr>
                <a:t>40,097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EFFFE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 B</a:t>
              </a:r>
            </a:p>
          </p:txBody>
        </p:sp>
        <p:sp>
          <p:nvSpPr>
            <p:cNvPr id="16" name="Pentagon 15">
              <a:extLst>
                <a:ext uri="{FF2B5EF4-FFF2-40B4-BE49-F238E27FC236}">
                  <a16:creationId xmlns:a16="http://schemas.microsoft.com/office/drawing/2014/main" id="{2D76B12F-2053-7380-14F7-8EEAF7738799}"/>
                </a:ext>
              </a:extLst>
            </p:cNvPr>
            <p:cNvSpPr/>
            <p:nvPr/>
          </p:nvSpPr>
          <p:spPr>
            <a:xfrm>
              <a:off x="3482552" y="3525371"/>
              <a:ext cx="1574967" cy="465236"/>
            </a:xfrm>
            <a:prstGeom prst="homePlate">
              <a:avLst/>
            </a:prstGeom>
            <a:solidFill>
              <a:schemeClr val="bg1"/>
            </a:solidFill>
            <a:ln w="12700">
              <a:solidFill>
                <a:srgbClr val="1616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ctr"/>
            <a:lstStyle/>
            <a:p>
              <a:pPr marL="8554" marR="0" lvl="0" indent="0" algn="ctr" defTabSz="91440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161616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Export Valuation</a:t>
              </a: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D18FB1CD-451C-B029-91EC-AC34289ECD2F}"/>
                </a:ext>
              </a:extLst>
            </p:cNvPr>
            <p:cNvSpPr/>
            <p:nvPr/>
          </p:nvSpPr>
          <p:spPr>
            <a:xfrm>
              <a:off x="5131042" y="3525371"/>
              <a:ext cx="1403699" cy="464400"/>
            </a:xfrm>
            <a:prstGeom prst="roundRect">
              <a:avLst>
                <a:gd name="adj" fmla="val 12795"/>
              </a:avLst>
            </a:prstGeom>
            <a:noFill/>
            <a:ln w="12700">
              <a:solidFill>
                <a:srgbClr val="20B9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1800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0B9AB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$182,258 B</a:t>
              </a: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1C4D3CE6-EBD4-9D3C-5F13-3D00516AB5A1}"/>
                </a:ext>
              </a:extLst>
            </p:cNvPr>
            <p:cNvSpPr/>
            <p:nvPr/>
          </p:nvSpPr>
          <p:spPr>
            <a:xfrm>
              <a:off x="5131042" y="2912371"/>
              <a:ext cx="1403699" cy="464400"/>
            </a:xfrm>
            <a:prstGeom prst="roundRect">
              <a:avLst>
                <a:gd name="adj" fmla="val 12795"/>
              </a:avLst>
            </a:prstGeom>
            <a:gradFill flip="none" rotWithShape="1">
              <a:gsLst>
                <a:gs pos="6000">
                  <a:srgbClr val="20B9AB"/>
                </a:gs>
                <a:gs pos="45000">
                  <a:srgbClr val="0090BF"/>
                </a:gs>
                <a:gs pos="100000">
                  <a:srgbClr val="2F3287"/>
                </a:gs>
              </a:gsLst>
              <a:path path="circle">
                <a:fillToRect t="100000" r="100000"/>
              </a:path>
              <a:tileRect l="-100000" b="-100000"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1800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dirty="0">
                  <a:solidFill>
                    <a:srgbClr val="FEFFFE"/>
                  </a:solidFill>
                  <a:latin typeface="Montserrat" pitchFamily="2" charset="77"/>
                </a:rPr>
                <a:t>2024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EFFF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AA26D1BF-BE5F-66D6-FB8C-27B9C0431E17}"/>
                </a:ext>
              </a:extLst>
            </p:cNvPr>
            <p:cNvSpPr/>
            <p:nvPr/>
          </p:nvSpPr>
          <p:spPr>
            <a:xfrm>
              <a:off x="6743026" y="4139207"/>
              <a:ext cx="1403699" cy="464400"/>
            </a:xfrm>
            <a:prstGeom prst="roundRect">
              <a:avLst>
                <a:gd name="adj" fmla="val 12795"/>
              </a:avLst>
            </a:prstGeom>
            <a:noFill/>
            <a:ln w="12700">
              <a:solidFill>
                <a:srgbClr val="20B9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1800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dirty="0">
                  <a:solidFill>
                    <a:srgbClr val="20B9AB"/>
                  </a:solidFill>
                  <a:latin typeface="Montserrat" pitchFamily="2" charset="77"/>
                </a:rPr>
                <a:t>18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0B9AB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%</a:t>
              </a: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2ED48CB4-03E8-C2D1-AD43-DA3983F7DC96}"/>
                </a:ext>
              </a:extLst>
            </p:cNvPr>
            <p:cNvSpPr/>
            <p:nvPr/>
          </p:nvSpPr>
          <p:spPr>
            <a:xfrm>
              <a:off x="6743026" y="4725858"/>
              <a:ext cx="1403699" cy="464400"/>
            </a:xfrm>
            <a:prstGeom prst="roundRect">
              <a:avLst>
                <a:gd name="adj" fmla="val 12795"/>
              </a:avLst>
            </a:prstGeom>
            <a:gradFill flip="none" rotWithShape="1">
              <a:gsLst>
                <a:gs pos="6000">
                  <a:srgbClr val="20B9AB"/>
                </a:gs>
                <a:gs pos="45000">
                  <a:srgbClr val="0090BF"/>
                </a:gs>
                <a:gs pos="100000">
                  <a:srgbClr val="2F3287"/>
                </a:gs>
              </a:gsLst>
              <a:path path="circle">
                <a:fillToRect t="100000" r="100000"/>
              </a:path>
              <a:tileRect l="-100000" b="-100000"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1800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EFFFE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$</a:t>
              </a:r>
              <a:r>
                <a:rPr lang="en-US" sz="1400" dirty="0">
                  <a:solidFill>
                    <a:srgbClr val="FEFFFE"/>
                  </a:solidFill>
                  <a:latin typeface="Montserrat" pitchFamily="2" charset="77"/>
                </a:rPr>
                <a:t>31,228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EFFFE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 B</a:t>
              </a:r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28385757-0F26-0EEC-6BF0-AAC5044176C5}"/>
                </a:ext>
              </a:extLst>
            </p:cNvPr>
            <p:cNvSpPr/>
            <p:nvPr/>
          </p:nvSpPr>
          <p:spPr>
            <a:xfrm>
              <a:off x="6743026" y="3525371"/>
              <a:ext cx="1403699" cy="464400"/>
            </a:xfrm>
            <a:prstGeom prst="roundRect">
              <a:avLst>
                <a:gd name="adj" fmla="val 12795"/>
              </a:avLst>
            </a:prstGeom>
            <a:noFill/>
            <a:ln w="12700">
              <a:solidFill>
                <a:srgbClr val="20B9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1800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0B9AB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$174,362 B</a:t>
              </a:r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2DC06CBE-B249-3936-ADBB-6BE653C9A6DB}"/>
                </a:ext>
              </a:extLst>
            </p:cNvPr>
            <p:cNvSpPr/>
            <p:nvPr/>
          </p:nvSpPr>
          <p:spPr>
            <a:xfrm>
              <a:off x="6743026" y="2912371"/>
              <a:ext cx="1403699" cy="464400"/>
            </a:xfrm>
            <a:prstGeom prst="roundRect">
              <a:avLst>
                <a:gd name="adj" fmla="val 12795"/>
              </a:avLst>
            </a:prstGeom>
            <a:gradFill flip="none" rotWithShape="1">
              <a:gsLst>
                <a:gs pos="6000">
                  <a:srgbClr val="20B9AB"/>
                </a:gs>
                <a:gs pos="45000">
                  <a:srgbClr val="0090BF"/>
                </a:gs>
                <a:gs pos="100000">
                  <a:srgbClr val="2F3287"/>
                </a:gs>
              </a:gsLst>
              <a:path path="circle">
                <a:fillToRect t="100000" r="100000"/>
              </a:path>
              <a:tileRect l="-100000" b="-100000"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1800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dirty="0">
                  <a:solidFill>
                    <a:srgbClr val="FEFFFE"/>
                  </a:solidFill>
                  <a:latin typeface="Montserrat" pitchFamily="2" charset="77"/>
                </a:rPr>
                <a:t>2025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EFFF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23E56811-5065-D74B-571A-3B0BE0248C96}"/>
              </a:ext>
            </a:extLst>
          </p:cNvPr>
          <p:cNvSpPr txBox="1"/>
          <p:nvPr/>
        </p:nvSpPr>
        <p:spPr>
          <a:xfrm>
            <a:off x="2733653" y="1182712"/>
            <a:ext cx="7625139" cy="4989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b="1" dirty="0">
                <a:latin typeface="Montserrat" pitchFamily="2" charset="77"/>
              </a:rPr>
              <a:t>Value of Brand America, as of Q3 2024 vs. Q3 2025</a:t>
            </a:r>
          </a:p>
        </p:txBody>
      </p:sp>
      <p:sp>
        <p:nvSpPr>
          <p:cNvPr id="33" name="Footer Placeholder 5">
            <a:extLst>
              <a:ext uri="{FF2B5EF4-FFF2-40B4-BE49-F238E27FC236}">
                <a16:creationId xmlns:a16="http://schemas.microsoft.com/office/drawing/2014/main" id="{2C2BAC5D-7EAB-9DFD-6A93-90D1D8768C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62546" y="6531036"/>
            <a:ext cx="9400804" cy="210680"/>
          </a:xfrm>
        </p:spPr>
        <p:txBody>
          <a:bodyPr/>
          <a:lstStyle/>
          <a:p>
            <a:r>
              <a:rPr lang="en-US" dirty="0"/>
              <a:t>Sources: Federal Reserve, IMF, NYU, IESE, Deloitte</a:t>
            </a:r>
          </a:p>
        </p:txBody>
      </p:sp>
    </p:spTree>
    <p:extLst>
      <p:ext uri="{BB962C8B-B14F-4D97-AF65-F5344CB8AC3E}">
        <p14:creationId xmlns:p14="http://schemas.microsoft.com/office/powerpoint/2010/main" val="4006626354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4101135-493F-8043-BA66-6C11997883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59043" y="2761660"/>
            <a:ext cx="5886485" cy="1334680"/>
          </a:xfrm>
        </p:spPr>
        <p:txBody>
          <a:bodyPr/>
          <a:lstStyle/>
          <a:p>
            <a:r>
              <a:rPr lang="en-US"/>
              <a:t>Thank You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69E6A7-D613-882D-585A-F324BB606F19}"/>
              </a:ext>
            </a:extLst>
          </p:cNvPr>
          <p:cNvSpPr txBox="1"/>
          <p:nvPr/>
        </p:nvSpPr>
        <p:spPr>
          <a:xfrm>
            <a:off x="634701" y="5895191"/>
            <a:ext cx="3184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EFFF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joanna.seddon@presciant.com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EFFF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EFFF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nikhil.gharekhan@presciant.com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EFFF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3662665"/>
      </p:ext>
    </p:extLst>
  </p:cSld>
  <p:clrMapOvr>
    <a:masterClrMapping/>
  </p:clrMapOvr>
</p:sld>
</file>

<file path=ppt/theme/theme1.xml><?xml version="1.0" encoding="utf-8"?>
<a:theme xmlns:a="http://schemas.openxmlformats.org/drawingml/2006/main" name="GRADS">
  <a:themeElements>
    <a:clrScheme name="PRESCIANT_COLOUR_THEME_1">
      <a:dk1>
        <a:srgbClr val="151615"/>
      </a:dk1>
      <a:lt1>
        <a:srgbClr val="FEFFFE"/>
      </a:lt1>
      <a:dk2>
        <a:srgbClr val="007EAF"/>
      </a:dk2>
      <a:lt2>
        <a:srgbClr val="E3F0F2"/>
      </a:lt2>
      <a:accent1>
        <a:srgbClr val="20B8AB"/>
      </a:accent1>
      <a:accent2>
        <a:srgbClr val="237D9E"/>
      </a:accent2>
      <a:accent3>
        <a:srgbClr val="008FBE"/>
      </a:accent3>
      <a:accent4>
        <a:srgbClr val="002643"/>
      </a:accent4>
      <a:accent5>
        <a:srgbClr val="00629E"/>
      </a:accent5>
      <a:accent6>
        <a:srgbClr val="005596"/>
      </a:accent6>
      <a:hlink>
        <a:srgbClr val="353E88"/>
      </a:hlink>
      <a:folHlink>
        <a:srgbClr val="2F328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noAutofit/>
      </a:bodyPr>
      <a:lstStyle>
        <a:defPPr marL="177800" indent="-177800" algn="l">
          <a:buFont typeface="Arial" panose="020B0604020202020204" pitchFamily="34" charset="0"/>
          <a:buChar char="•"/>
          <a:defRPr sz="1100" dirty="0" err="1" smtClean="0">
            <a:latin typeface="Montserrat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EEDBACK_FINALDESIGNS" id="{E75428BF-2879-E34E-A194-F24258E0F287}" vid="{1FDC6BEC-C986-7B4B-BE07-68AD47E6F78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noAutofit/>
      </a:bodyPr>
      <a:lstStyle>
        <a:defPPr algn="l">
          <a:defRPr sz="1400" dirty="0" err="1" smtClean="0">
            <a:latin typeface="Montserrat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15808</TotalTime>
  <Words>284</Words>
  <Application>Microsoft Macintosh PowerPoint</Application>
  <PresentationFormat>Widescreen</PresentationFormat>
  <Paragraphs>67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Futura Medium</vt:lpstr>
      <vt:lpstr>Montserrat</vt:lpstr>
      <vt:lpstr>Montserrat SemiBold</vt:lpstr>
      <vt:lpstr>Ogilvy Sans</vt:lpstr>
      <vt:lpstr>Ogilvy Serif</vt:lpstr>
      <vt:lpstr>GRADS</vt:lpstr>
      <vt:lpstr>Office Theme</vt:lpstr>
      <vt:lpstr>Brand America: What’s its value now?</vt:lpstr>
      <vt:lpstr>Methodology</vt:lpstr>
      <vt:lpstr>US international exports are down</vt:lpstr>
      <vt:lpstr>American brands are losing their appeal globally</vt:lpstr>
      <vt:lpstr>The overall equity of the US brand is fading</vt:lpstr>
      <vt:lpstr>Brand America value is down by $9 trillion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Joanna Seddon</dc:creator>
  <cp:lastModifiedBy>Hecson Olguin</cp:lastModifiedBy>
  <cp:revision>464</cp:revision>
  <cp:lastPrinted>2020-09-21T16:38:31Z</cp:lastPrinted>
  <dcterms:created xsi:type="dcterms:W3CDTF">2020-09-21T15:55:23Z</dcterms:created>
  <dcterms:modified xsi:type="dcterms:W3CDTF">2026-03-27T17:03:30Z</dcterms:modified>
</cp:coreProperties>
</file>